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57" r:id="rId4"/>
    <p:sldId id="259" r:id="rId5"/>
    <p:sldId id="260" r:id="rId6"/>
    <p:sldId id="268" r:id="rId7"/>
    <p:sldId id="264" r:id="rId8"/>
    <p:sldId id="265" r:id="rId9"/>
    <p:sldId id="270" r:id="rId10"/>
    <p:sldId id="271" r:id="rId11"/>
    <p:sldId id="273" r:id="rId12"/>
    <p:sldId id="27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5" autoAdjust="0"/>
    <p:restoredTop sz="94660"/>
  </p:normalViewPr>
  <p:slideViewPr>
    <p:cSldViewPr snapToGrid="0">
      <p:cViewPr varScale="1">
        <p:scale>
          <a:sx n="67" d="100"/>
          <a:sy n="67" d="100"/>
        </p:scale>
        <p:origin x="519"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ara Land" userId="18ad8ccb20cfb107" providerId="LiveId" clId="{A3C76854-449F-4593-97B9-A202C9B27A9E}"/>
    <pc:docChg chg="undo custSel addSld delSld modSld sldOrd">
      <pc:chgData name="Tamara Land" userId="18ad8ccb20cfb107" providerId="LiveId" clId="{A3C76854-449F-4593-97B9-A202C9B27A9E}" dt="2021-04-10T06:51:05.388" v="6926" actId="20577"/>
      <pc:docMkLst>
        <pc:docMk/>
      </pc:docMkLst>
      <pc:sldChg chg="addSp delSp modSp mod setBg addAnim modAnim setClrOvrMap delDesignElem chgLayout">
        <pc:chgData name="Tamara Land" userId="18ad8ccb20cfb107" providerId="LiveId" clId="{A3C76854-449F-4593-97B9-A202C9B27A9E}" dt="2021-04-10T06:51:05.388" v="6926" actId="20577"/>
        <pc:sldMkLst>
          <pc:docMk/>
          <pc:sldMk cId="77844727" sldId="256"/>
        </pc:sldMkLst>
        <pc:spChg chg="mod ord">
          <ac:chgData name="Tamara Land" userId="18ad8ccb20cfb107" providerId="LiveId" clId="{A3C76854-449F-4593-97B9-A202C9B27A9E}" dt="2021-04-10T04:01:57.714" v="2271" actId="26606"/>
          <ac:spMkLst>
            <pc:docMk/>
            <pc:sldMk cId="77844727" sldId="256"/>
            <ac:spMk id="2" creationId="{15E87FCF-15B9-420A-8353-1F7E5379C8F7}"/>
          </ac:spMkLst>
        </pc:spChg>
        <pc:spChg chg="del">
          <ac:chgData name="Tamara Land" userId="18ad8ccb20cfb107" providerId="LiveId" clId="{A3C76854-449F-4593-97B9-A202C9B27A9E}" dt="2021-04-09T22:18:56.419" v="758" actId="478"/>
          <ac:spMkLst>
            <pc:docMk/>
            <pc:sldMk cId="77844727" sldId="256"/>
            <ac:spMk id="3" creationId="{2A834A81-BA6D-4436-9807-4FA05D33339A}"/>
          </ac:spMkLst>
        </pc:spChg>
        <pc:spChg chg="add mod ord">
          <ac:chgData name="Tamara Land" userId="18ad8ccb20cfb107" providerId="LiveId" clId="{A3C76854-449F-4593-97B9-A202C9B27A9E}" dt="2021-04-10T06:51:05.388" v="6926" actId="20577"/>
          <ac:spMkLst>
            <pc:docMk/>
            <pc:sldMk cId="77844727" sldId="256"/>
            <ac:spMk id="3" creationId="{2B27081D-2E0D-4F6F-9B4C-E4D209644EB2}"/>
          </ac:spMkLst>
        </pc:spChg>
        <pc:spChg chg="add del">
          <ac:chgData name="Tamara Land" userId="18ad8ccb20cfb107" providerId="LiveId" clId="{A3C76854-449F-4593-97B9-A202C9B27A9E}" dt="2021-04-10T04:01:57.714" v="2271" actId="26606"/>
          <ac:spMkLst>
            <pc:docMk/>
            <pc:sldMk cId="77844727" sldId="256"/>
            <ac:spMk id="5" creationId="{27577DEC-D9A5-404D-9789-702F4319BEC8}"/>
          </ac:spMkLst>
        </pc:spChg>
        <pc:spChg chg="add del">
          <ac:chgData name="Tamara Land" userId="18ad8ccb20cfb107" providerId="LiveId" clId="{A3C76854-449F-4593-97B9-A202C9B27A9E}" dt="2021-04-09T22:44:44.393" v="1800" actId="700"/>
          <ac:spMkLst>
            <pc:docMk/>
            <pc:sldMk cId="77844727" sldId="256"/>
            <ac:spMk id="7" creationId="{66B332A4-D438-4773-A77F-5ED49A448D9D}"/>
          </ac:spMkLst>
        </pc:spChg>
        <pc:spChg chg="add del">
          <ac:chgData name="Tamara Land" userId="18ad8ccb20cfb107" providerId="LiveId" clId="{A3C76854-449F-4593-97B9-A202C9B27A9E}" dt="2021-04-10T04:01:57.915" v="2273"/>
          <ac:spMkLst>
            <pc:docMk/>
            <pc:sldMk cId="77844727" sldId="256"/>
            <ac:spMk id="8" creationId="{23962611-DFD5-4092-AAFD-559E3DFCE2C9}"/>
          </ac:spMkLst>
        </pc:spChg>
        <pc:spChg chg="add del">
          <ac:chgData name="Tamara Land" userId="18ad8ccb20cfb107" providerId="LiveId" clId="{A3C76854-449F-4593-97B9-A202C9B27A9E}" dt="2021-04-09T22:44:44.393" v="1800" actId="700"/>
          <ac:spMkLst>
            <pc:docMk/>
            <pc:sldMk cId="77844727" sldId="256"/>
            <ac:spMk id="9" creationId="{DF9AD32D-FF05-44F4-BD4D-9CEE89B71EB9}"/>
          </ac:spMkLst>
        </pc:spChg>
        <pc:grpChg chg="add del">
          <ac:chgData name="Tamara Land" userId="18ad8ccb20cfb107" providerId="LiveId" clId="{A3C76854-449F-4593-97B9-A202C9B27A9E}" dt="2021-04-10T04:01:57.714" v="2271" actId="26606"/>
          <ac:grpSpMkLst>
            <pc:docMk/>
            <pc:sldMk cId="77844727" sldId="256"/>
            <ac:grpSpMk id="6" creationId="{CEEA9366-CEA8-4F23-B065-4337F0D836FE}"/>
          </ac:grpSpMkLst>
        </pc:grpChg>
        <pc:picChg chg="add del">
          <ac:chgData name="Tamara Land" userId="18ad8ccb20cfb107" providerId="LiveId" clId="{A3C76854-449F-4593-97B9-A202C9B27A9E}" dt="2021-04-10T04:01:57.915" v="2273"/>
          <ac:picMkLst>
            <pc:docMk/>
            <pc:sldMk cId="77844727" sldId="256"/>
            <ac:picMk id="10" creationId="{2270F1FA-0425-408F-9861-80BF5AFB276D}"/>
          </ac:picMkLst>
        </pc:picChg>
      </pc:sldChg>
      <pc:sldChg chg="addSp delSp modSp mod delAnim modAnim">
        <pc:chgData name="Tamara Land" userId="18ad8ccb20cfb107" providerId="LiveId" clId="{A3C76854-449F-4593-97B9-A202C9B27A9E}" dt="2021-04-10T06:50:03.622" v="6908"/>
        <pc:sldMkLst>
          <pc:docMk/>
          <pc:sldMk cId="3149923066" sldId="257"/>
        </pc:sldMkLst>
        <pc:spChg chg="mod">
          <ac:chgData name="Tamara Land" userId="18ad8ccb20cfb107" providerId="LiveId" clId="{A3C76854-449F-4593-97B9-A202C9B27A9E}" dt="2021-04-10T04:01:55.631" v="2265" actId="404"/>
          <ac:spMkLst>
            <pc:docMk/>
            <pc:sldMk cId="3149923066" sldId="257"/>
            <ac:spMk id="4" creationId="{FD625090-FA43-4E1F-BBB8-5E3314BA5C41}"/>
          </ac:spMkLst>
        </pc:spChg>
        <pc:spChg chg="mod">
          <ac:chgData name="Tamara Land" userId="18ad8ccb20cfb107" providerId="LiveId" clId="{A3C76854-449F-4593-97B9-A202C9B27A9E}" dt="2021-04-10T04:01:57.915" v="2273"/>
          <ac:spMkLst>
            <pc:docMk/>
            <pc:sldMk cId="3149923066" sldId="257"/>
            <ac:spMk id="11" creationId="{47C523A9-0EEC-4BAE-81BA-AE8B2B73FB8F}"/>
          </ac:spMkLst>
        </pc:spChg>
        <pc:spChg chg="del">
          <ac:chgData name="Tamara Land" userId="18ad8ccb20cfb107" providerId="LiveId" clId="{A3C76854-449F-4593-97B9-A202C9B27A9E}" dt="2021-04-09T21:50:38.238" v="0"/>
          <ac:spMkLst>
            <pc:docMk/>
            <pc:sldMk cId="3149923066" sldId="257"/>
            <ac:spMk id="12" creationId="{2D6DB6AD-14FB-4085-AB0F-38F3F5973B49}"/>
          </ac:spMkLst>
        </pc:spChg>
        <pc:spChg chg="del mod">
          <ac:chgData name="Tamara Land" userId="18ad8ccb20cfb107" providerId="LiveId" clId="{A3C76854-449F-4593-97B9-A202C9B27A9E}" dt="2021-04-09T22:12:43.964" v="613" actId="478"/>
          <ac:spMkLst>
            <pc:docMk/>
            <pc:sldMk cId="3149923066" sldId="257"/>
            <ac:spMk id="13" creationId="{5F444037-8BD1-4AE9-8273-50273DC1B823}"/>
          </ac:spMkLst>
        </pc:spChg>
        <pc:spChg chg="del mod">
          <ac:chgData name="Tamara Land" userId="18ad8ccb20cfb107" providerId="LiveId" clId="{A3C76854-449F-4593-97B9-A202C9B27A9E}" dt="2021-04-09T21:57:18.253" v="236"/>
          <ac:spMkLst>
            <pc:docMk/>
            <pc:sldMk cId="3149923066" sldId="257"/>
            <ac:spMk id="14" creationId="{655FEF49-3A8E-4346-8758-4BD644BAA221}"/>
          </ac:spMkLst>
        </pc:spChg>
        <pc:spChg chg="mod">
          <ac:chgData name="Tamara Land" userId="18ad8ccb20cfb107" providerId="LiveId" clId="{A3C76854-449F-4593-97B9-A202C9B27A9E}" dt="2021-04-09T22:13:45.875" v="631" actId="1076"/>
          <ac:spMkLst>
            <pc:docMk/>
            <pc:sldMk cId="3149923066" sldId="257"/>
            <ac:spMk id="16" creationId="{E1C87352-3F93-4797-B86B-A470ABAEF786}"/>
          </ac:spMkLst>
        </pc:spChg>
        <pc:spChg chg="mod">
          <ac:chgData name="Tamara Land" userId="18ad8ccb20cfb107" providerId="LiveId" clId="{A3C76854-449F-4593-97B9-A202C9B27A9E}" dt="2021-04-10T04:01:57.915" v="2273"/>
          <ac:spMkLst>
            <pc:docMk/>
            <pc:sldMk cId="3149923066" sldId="257"/>
            <ac:spMk id="17" creationId="{816C5737-B05F-4775-B768-2D57019142D9}"/>
          </ac:spMkLst>
        </pc:spChg>
        <pc:spChg chg="mod">
          <ac:chgData name="Tamara Land" userId="18ad8ccb20cfb107" providerId="LiveId" clId="{A3C76854-449F-4593-97B9-A202C9B27A9E}" dt="2021-04-10T04:01:57.915" v="2273"/>
          <ac:spMkLst>
            <pc:docMk/>
            <pc:sldMk cId="3149923066" sldId="257"/>
            <ac:spMk id="18" creationId="{33C4735B-3282-4DF0-BDE3-1F696724ADB6}"/>
          </ac:spMkLst>
        </pc:spChg>
        <pc:spChg chg="add del mod">
          <ac:chgData name="Tamara Land" userId="18ad8ccb20cfb107" providerId="LiveId" clId="{A3C76854-449F-4593-97B9-A202C9B27A9E}" dt="2021-04-09T21:51:23.664" v="2"/>
          <ac:spMkLst>
            <pc:docMk/>
            <pc:sldMk cId="3149923066" sldId="257"/>
            <ac:spMk id="21" creationId="{43800098-02B3-42BA-B7F9-357784387E01}"/>
          </ac:spMkLst>
        </pc:spChg>
        <pc:spChg chg="add mod">
          <ac:chgData name="Tamara Land" userId="18ad8ccb20cfb107" providerId="LiveId" clId="{A3C76854-449F-4593-97B9-A202C9B27A9E}" dt="2021-04-10T04:01:57.915" v="2273"/>
          <ac:spMkLst>
            <pc:docMk/>
            <pc:sldMk cId="3149923066" sldId="257"/>
            <ac:spMk id="23" creationId="{99326FAC-B84B-4A6B-B36E-EE6353ACEC6B}"/>
          </ac:spMkLst>
        </pc:spChg>
        <pc:spChg chg="add del mod">
          <ac:chgData name="Tamara Land" userId="18ad8ccb20cfb107" providerId="LiveId" clId="{A3C76854-449F-4593-97B9-A202C9B27A9E}" dt="2021-04-09T21:58:04.256" v="238"/>
          <ac:spMkLst>
            <pc:docMk/>
            <pc:sldMk cId="3149923066" sldId="257"/>
            <ac:spMk id="26" creationId="{67350784-F2B8-478D-97D5-E34B50A3D7F8}"/>
          </ac:spMkLst>
        </pc:spChg>
        <pc:spChg chg="add del mod">
          <ac:chgData name="Tamara Land" userId="18ad8ccb20cfb107" providerId="LiveId" clId="{A3C76854-449F-4593-97B9-A202C9B27A9E}" dt="2021-04-09T21:59:09.102" v="245"/>
          <ac:spMkLst>
            <pc:docMk/>
            <pc:sldMk cId="3149923066" sldId="257"/>
            <ac:spMk id="29" creationId="{E52CD220-A7D4-4483-98FA-ED432D3595C4}"/>
          </ac:spMkLst>
        </pc:spChg>
        <pc:spChg chg="add mod">
          <ac:chgData name="Tamara Land" userId="18ad8ccb20cfb107" providerId="LiveId" clId="{A3C76854-449F-4593-97B9-A202C9B27A9E}" dt="2021-04-09T22:13:45.875" v="631" actId="1076"/>
          <ac:spMkLst>
            <pc:docMk/>
            <pc:sldMk cId="3149923066" sldId="257"/>
            <ac:spMk id="31" creationId="{E15E775E-FA78-427C-8286-6617D500FE12}"/>
          </ac:spMkLst>
        </pc:spChg>
        <pc:spChg chg="add mod">
          <ac:chgData name="Tamara Land" userId="18ad8ccb20cfb107" providerId="LiveId" clId="{A3C76854-449F-4593-97B9-A202C9B27A9E}" dt="2021-04-09T22:13:45.875" v="631" actId="1076"/>
          <ac:spMkLst>
            <pc:docMk/>
            <pc:sldMk cId="3149923066" sldId="257"/>
            <ac:spMk id="32" creationId="{388C2E63-E0BE-4117-AB6D-2F24DA63D742}"/>
          </ac:spMkLst>
        </pc:spChg>
        <pc:spChg chg="add del mod">
          <ac:chgData name="Tamara Land" userId="18ad8ccb20cfb107" providerId="LiveId" clId="{A3C76854-449F-4593-97B9-A202C9B27A9E}" dt="2021-04-09T22:12:46.043" v="614" actId="478"/>
          <ac:spMkLst>
            <pc:docMk/>
            <pc:sldMk cId="3149923066" sldId="257"/>
            <ac:spMk id="34" creationId="{81B593B6-DE82-46FE-952F-9D190A8AA2C1}"/>
          </ac:spMkLst>
        </pc:spChg>
        <pc:picChg chg="add del mod">
          <ac:chgData name="Tamara Land" userId="18ad8ccb20cfb107" providerId="LiveId" clId="{A3C76854-449F-4593-97B9-A202C9B27A9E}" dt="2021-04-09T21:50:48.128" v="1" actId="478"/>
          <ac:picMkLst>
            <pc:docMk/>
            <pc:sldMk cId="3149923066" sldId="257"/>
            <ac:picMk id="19" creationId="{8E925F68-06A1-4BFD-8D47-D811C81306A9}"/>
          </ac:picMkLst>
        </pc:picChg>
        <pc:picChg chg="add mod">
          <ac:chgData name="Tamara Land" userId="18ad8ccb20cfb107" providerId="LiveId" clId="{A3C76854-449F-4593-97B9-A202C9B27A9E}" dt="2021-04-10T04:01:57.915" v="2273"/>
          <ac:picMkLst>
            <pc:docMk/>
            <pc:sldMk cId="3149923066" sldId="257"/>
            <ac:picMk id="22" creationId="{8CB72167-4E7F-4C5B-9897-CB576435E84B}"/>
          </ac:picMkLst>
        </pc:picChg>
        <pc:picChg chg="add del mod">
          <ac:chgData name="Tamara Land" userId="18ad8ccb20cfb107" providerId="LiveId" clId="{A3C76854-449F-4593-97B9-A202C9B27A9E}" dt="2021-04-09T21:57:19.564" v="237" actId="478"/>
          <ac:picMkLst>
            <pc:docMk/>
            <pc:sldMk cId="3149923066" sldId="257"/>
            <ac:picMk id="24" creationId="{1F05E288-2E19-4BA5-BADC-6AEEBA36F3D6}"/>
          </ac:picMkLst>
        </pc:picChg>
        <pc:picChg chg="add del mod">
          <ac:chgData name="Tamara Land" userId="18ad8ccb20cfb107" providerId="LiveId" clId="{A3C76854-449F-4593-97B9-A202C9B27A9E}" dt="2021-04-09T21:58:08.956" v="239" actId="478"/>
          <ac:picMkLst>
            <pc:docMk/>
            <pc:sldMk cId="3149923066" sldId="257"/>
            <ac:picMk id="27" creationId="{68747D50-4361-4608-85C7-2E5A0B201AF8}"/>
          </ac:picMkLst>
        </pc:picChg>
        <pc:picChg chg="add mod">
          <ac:chgData name="Tamara Land" userId="18ad8ccb20cfb107" providerId="LiveId" clId="{A3C76854-449F-4593-97B9-A202C9B27A9E}" dt="2021-04-10T04:01:57.915" v="2273"/>
          <ac:picMkLst>
            <pc:docMk/>
            <pc:sldMk cId="3149923066" sldId="257"/>
            <ac:picMk id="30" creationId="{6842D1FC-653B-4893-A9AD-1C8FFB40AF78}"/>
          </ac:picMkLst>
        </pc:picChg>
      </pc:sldChg>
      <pc:sldChg chg="addSp delSp modSp new del mod modClrScheme chgLayout">
        <pc:chgData name="Tamara Land" userId="18ad8ccb20cfb107" providerId="LiveId" clId="{A3C76854-449F-4593-97B9-A202C9B27A9E}" dt="2021-04-10T04:38:07.383" v="3733" actId="2696"/>
        <pc:sldMkLst>
          <pc:docMk/>
          <pc:sldMk cId="523800616" sldId="258"/>
        </pc:sldMkLst>
        <pc:spChg chg="del mod ord">
          <ac:chgData name="Tamara Land" userId="18ad8ccb20cfb107" providerId="LiveId" clId="{A3C76854-449F-4593-97B9-A202C9B27A9E}" dt="2021-04-09T22:18:46.356" v="757" actId="700"/>
          <ac:spMkLst>
            <pc:docMk/>
            <pc:sldMk cId="523800616" sldId="258"/>
            <ac:spMk id="2" creationId="{47BF6D31-245E-48AE-AB9D-9599EBE7FEEF}"/>
          </ac:spMkLst>
        </pc:spChg>
        <pc:spChg chg="del">
          <ac:chgData name="Tamara Land" userId="18ad8ccb20cfb107" providerId="LiveId" clId="{A3C76854-449F-4593-97B9-A202C9B27A9E}" dt="2021-04-09T22:18:46.356" v="757" actId="700"/>
          <ac:spMkLst>
            <pc:docMk/>
            <pc:sldMk cId="523800616" sldId="258"/>
            <ac:spMk id="3" creationId="{E2C37B0D-5FFD-482D-A272-6EA4ED580519}"/>
          </ac:spMkLst>
        </pc:spChg>
        <pc:spChg chg="del mod ord">
          <ac:chgData name="Tamara Land" userId="18ad8ccb20cfb107" providerId="LiveId" clId="{A3C76854-449F-4593-97B9-A202C9B27A9E}" dt="2021-04-09T22:18:46.356" v="757" actId="700"/>
          <ac:spMkLst>
            <pc:docMk/>
            <pc:sldMk cId="523800616" sldId="258"/>
            <ac:spMk id="4" creationId="{E9AEC128-F216-414C-8D51-65F17C2E54CB}"/>
          </ac:spMkLst>
        </pc:spChg>
        <pc:spChg chg="del">
          <ac:chgData name="Tamara Land" userId="18ad8ccb20cfb107" providerId="LiveId" clId="{A3C76854-449F-4593-97B9-A202C9B27A9E}" dt="2021-04-09T22:18:46.356" v="757" actId="700"/>
          <ac:spMkLst>
            <pc:docMk/>
            <pc:sldMk cId="523800616" sldId="258"/>
            <ac:spMk id="5" creationId="{5351CE72-534A-4E19-ACC1-415141B06819}"/>
          </ac:spMkLst>
        </pc:spChg>
        <pc:spChg chg="del">
          <ac:chgData name="Tamara Land" userId="18ad8ccb20cfb107" providerId="LiveId" clId="{A3C76854-449F-4593-97B9-A202C9B27A9E}" dt="2021-04-09T22:18:46.356" v="757" actId="700"/>
          <ac:spMkLst>
            <pc:docMk/>
            <pc:sldMk cId="523800616" sldId="258"/>
            <ac:spMk id="6" creationId="{2271A260-1535-4165-94FC-19EBBCE9180E}"/>
          </ac:spMkLst>
        </pc:spChg>
        <pc:spChg chg="add mod ord">
          <ac:chgData name="Tamara Land" userId="18ad8ccb20cfb107" providerId="LiveId" clId="{A3C76854-449F-4593-97B9-A202C9B27A9E}" dt="2021-04-10T04:01:57.915" v="2273"/>
          <ac:spMkLst>
            <pc:docMk/>
            <pc:sldMk cId="523800616" sldId="258"/>
            <ac:spMk id="7" creationId="{96A14CC6-79E3-4458-9C51-69E25651F3DD}"/>
          </ac:spMkLst>
        </pc:spChg>
        <pc:spChg chg="add mod ord">
          <ac:chgData name="Tamara Land" userId="18ad8ccb20cfb107" providerId="LiveId" clId="{A3C76854-449F-4593-97B9-A202C9B27A9E}" dt="2021-04-10T04:38:03.749" v="3732" actId="5793"/>
          <ac:spMkLst>
            <pc:docMk/>
            <pc:sldMk cId="523800616" sldId="258"/>
            <ac:spMk id="8" creationId="{96973E91-D7A9-45F5-BDCB-937E499BC5AF}"/>
          </ac:spMkLst>
        </pc:spChg>
      </pc:sldChg>
      <pc:sldChg chg="addSp delSp modSp add mod modClrScheme delAnim modAnim chgLayout">
        <pc:chgData name="Tamara Land" userId="18ad8ccb20cfb107" providerId="LiveId" clId="{A3C76854-449F-4593-97B9-A202C9B27A9E}" dt="2021-04-10T06:50:09.641" v="6909"/>
        <pc:sldMkLst>
          <pc:docMk/>
          <pc:sldMk cId="1073074467" sldId="259"/>
        </pc:sldMkLst>
        <pc:spChg chg="add del mod">
          <ac:chgData name="Tamara Land" userId="18ad8ccb20cfb107" providerId="LiveId" clId="{A3C76854-449F-4593-97B9-A202C9B27A9E}" dt="2021-04-09T22:10:08.882" v="372" actId="700"/>
          <ac:spMkLst>
            <pc:docMk/>
            <pc:sldMk cId="1073074467" sldId="259"/>
            <ac:spMk id="3" creationId="{2F18AF47-3497-4CEF-8B3E-5986E8B353B3}"/>
          </ac:spMkLst>
        </pc:spChg>
        <pc:spChg chg="mod ord">
          <ac:chgData name="Tamara Land" userId="18ad8ccb20cfb107" providerId="LiveId" clId="{A3C76854-449F-4593-97B9-A202C9B27A9E}" dt="2021-04-10T04:01:57.915" v="2273"/>
          <ac:spMkLst>
            <pc:docMk/>
            <pc:sldMk cId="1073074467" sldId="259"/>
            <ac:spMk id="4" creationId="{FD625090-FA43-4E1F-BBB8-5E3314BA5C41}"/>
          </ac:spMkLst>
        </pc:spChg>
        <pc:spChg chg="add del mod ord">
          <ac:chgData name="Tamara Land" userId="18ad8ccb20cfb107" providerId="LiveId" clId="{A3C76854-449F-4593-97B9-A202C9B27A9E}" dt="2021-04-09T22:10:08.882" v="372" actId="700"/>
          <ac:spMkLst>
            <pc:docMk/>
            <pc:sldMk cId="1073074467" sldId="259"/>
            <ac:spMk id="6" creationId="{7F82FCCF-BD25-4DAE-B846-3BC1AC67B93B}"/>
          </ac:spMkLst>
        </pc:spChg>
        <pc:spChg chg="add del mod">
          <ac:chgData name="Tamara Land" userId="18ad8ccb20cfb107" providerId="LiveId" clId="{A3C76854-449F-4593-97B9-A202C9B27A9E}" dt="2021-04-09T22:10:08.882" v="372" actId="700"/>
          <ac:spMkLst>
            <pc:docMk/>
            <pc:sldMk cId="1073074467" sldId="259"/>
            <ac:spMk id="8" creationId="{AB895FE0-172C-4E00-B193-45520E4F639D}"/>
          </ac:spMkLst>
        </pc:spChg>
        <pc:spChg chg="add del mod ord">
          <ac:chgData name="Tamara Land" userId="18ad8ccb20cfb107" providerId="LiveId" clId="{A3C76854-449F-4593-97B9-A202C9B27A9E}" dt="2021-04-09T22:11:43.403" v="528" actId="700"/>
          <ac:spMkLst>
            <pc:docMk/>
            <pc:sldMk cId="1073074467" sldId="259"/>
            <ac:spMk id="9" creationId="{859DBBB2-DD15-450A-9A5B-171EC9485C60}"/>
          </ac:spMkLst>
        </pc:spChg>
        <pc:spChg chg="add del mod ord">
          <ac:chgData name="Tamara Land" userId="18ad8ccb20cfb107" providerId="LiveId" clId="{A3C76854-449F-4593-97B9-A202C9B27A9E}" dt="2021-04-09T22:17:14.349" v="750"/>
          <ac:spMkLst>
            <pc:docMk/>
            <pc:sldMk cId="1073074467" sldId="259"/>
            <ac:spMk id="10" creationId="{6D494AE1-CE5C-4190-A842-352397FCC66C}"/>
          </ac:spMkLst>
        </pc:spChg>
        <pc:spChg chg="del mod ord">
          <ac:chgData name="Tamara Land" userId="18ad8ccb20cfb107" providerId="LiveId" clId="{A3C76854-449F-4593-97B9-A202C9B27A9E}" dt="2021-04-09T22:10:00.382" v="371" actId="478"/>
          <ac:spMkLst>
            <pc:docMk/>
            <pc:sldMk cId="1073074467" sldId="259"/>
            <ac:spMk id="11" creationId="{47C523A9-0EEC-4BAE-81BA-AE8B2B73FB8F}"/>
          </ac:spMkLst>
        </pc:spChg>
        <pc:spChg chg="mod ord">
          <ac:chgData name="Tamara Land" userId="18ad8ccb20cfb107" providerId="LiveId" clId="{A3C76854-449F-4593-97B9-A202C9B27A9E}" dt="2021-04-10T04:00:28.849" v="2233"/>
          <ac:spMkLst>
            <pc:docMk/>
            <pc:sldMk cId="1073074467" sldId="259"/>
            <ac:spMk id="13" creationId="{5F444037-8BD1-4AE9-8273-50273DC1B823}"/>
          </ac:spMkLst>
        </pc:spChg>
        <pc:spChg chg="add del mod">
          <ac:chgData name="Tamara Land" userId="18ad8ccb20cfb107" providerId="LiveId" clId="{A3C76854-449F-4593-97B9-A202C9B27A9E}" dt="2021-04-09T22:17:52.828" v="752"/>
          <ac:spMkLst>
            <pc:docMk/>
            <pc:sldMk cId="1073074467" sldId="259"/>
            <ac:spMk id="15" creationId="{6D317147-8815-4815-85BE-4346B95BFEF3}"/>
          </ac:spMkLst>
        </pc:spChg>
        <pc:spChg chg="del">
          <ac:chgData name="Tamara Land" userId="18ad8ccb20cfb107" providerId="LiveId" clId="{A3C76854-449F-4593-97B9-A202C9B27A9E}" dt="2021-04-09T22:10:00.382" v="371" actId="478"/>
          <ac:spMkLst>
            <pc:docMk/>
            <pc:sldMk cId="1073074467" sldId="259"/>
            <ac:spMk id="16" creationId="{E1C87352-3F93-4797-B86B-A470ABAEF786}"/>
          </ac:spMkLst>
        </pc:spChg>
        <pc:spChg chg="del">
          <ac:chgData name="Tamara Land" userId="18ad8ccb20cfb107" providerId="LiveId" clId="{A3C76854-449F-4593-97B9-A202C9B27A9E}" dt="2021-04-09T22:10:00.382" v="371" actId="478"/>
          <ac:spMkLst>
            <pc:docMk/>
            <pc:sldMk cId="1073074467" sldId="259"/>
            <ac:spMk id="17" creationId="{816C5737-B05F-4775-B768-2D57019142D9}"/>
          </ac:spMkLst>
        </pc:spChg>
        <pc:spChg chg="del">
          <ac:chgData name="Tamara Land" userId="18ad8ccb20cfb107" providerId="LiveId" clId="{A3C76854-449F-4593-97B9-A202C9B27A9E}" dt="2021-04-09T22:10:00.382" v="371" actId="478"/>
          <ac:spMkLst>
            <pc:docMk/>
            <pc:sldMk cId="1073074467" sldId="259"/>
            <ac:spMk id="18" creationId="{33C4735B-3282-4DF0-BDE3-1F696724ADB6}"/>
          </ac:spMkLst>
        </pc:spChg>
        <pc:spChg chg="add del mod">
          <ac:chgData name="Tamara Land" userId="18ad8ccb20cfb107" providerId="LiveId" clId="{A3C76854-449F-4593-97B9-A202C9B27A9E}" dt="2021-04-09T22:11:55.771" v="537"/>
          <ac:spMkLst>
            <pc:docMk/>
            <pc:sldMk cId="1073074467" sldId="259"/>
            <ac:spMk id="21" creationId="{FFBF4EC8-C612-4A6F-B9FC-CA33D07F59D6}"/>
          </ac:spMkLst>
        </pc:spChg>
        <pc:spChg chg="del">
          <ac:chgData name="Tamara Land" userId="18ad8ccb20cfb107" providerId="LiveId" clId="{A3C76854-449F-4593-97B9-A202C9B27A9E}" dt="2021-04-09T22:10:00.382" v="371" actId="478"/>
          <ac:spMkLst>
            <pc:docMk/>
            <pc:sldMk cId="1073074467" sldId="259"/>
            <ac:spMk id="23" creationId="{99326FAC-B84B-4A6B-B36E-EE6353ACEC6B}"/>
          </ac:spMkLst>
        </pc:spChg>
        <pc:spChg chg="add mod">
          <ac:chgData name="Tamara Land" userId="18ad8ccb20cfb107" providerId="LiveId" clId="{A3C76854-449F-4593-97B9-A202C9B27A9E}" dt="2021-04-09T22:16:09.495" v="749" actId="1036"/>
          <ac:spMkLst>
            <pc:docMk/>
            <pc:sldMk cId="1073074467" sldId="259"/>
            <ac:spMk id="24" creationId="{FBD04CB3-462D-4B18-8AD7-528AF92E9E85}"/>
          </ac:spMkLst>
        </pc:spChg>
        <pc:spChg chg="add del mod">
          <ac:chgData name="Tamara Land" userId="18ad8ccb20cfb107" providerId="LiveId" clId="{A3C76854-449F-4593-97B9-A202C9B27A9E}" dt="2021-04-09T22:18:25.634" v="754"/>
          <ac:spMkLst>
            <pc:docMk/>
            <pc:sldMk cId="1073074467" sldId="259"/>
            <ac:spMk id="25" creationId="{33E1B91D-8866-46F9-B636-31B35E3DAEB9}"/>
          </ac:spMkLst>
        </pc:spChg>
        <pc:spChg chg="del">
          <ac:chgData name="Tamara Land" userId="18ad8ccb20cfb107" providerId="LiveId" clId="{A3C76854-449F-4593-97B9-A202C9B27A9E}" dt="2021-04-09T22:10:00.382" v="371" actId="478"/>
          <ac:spMkLst>
            <pc:docMk/>
            <pc:sldMk cId="1073074467" sldId="259"/>
            <ac:spMk id="31" creationId="{E15E775E-FA78-427C-8286-6617D500FE12}"/>
          </ac:spMkLst>
        </pc:spChg>
        <pc:spChg chg="del">
          <ac:chgData name="Tamara Land" userId="18ad8ccb20cfb107" providerId="LiveId" clId="{A3C76854-449F-4593-97B9-A202C9B27A9E}" dt="2021-04-09T22:10:00.382" v="371" actId="478"/>
          <ac:spMkLst>
            <pc:docMk/>
            <pc:sldMk cId="1073074467" sldId="259"/>
            <ac:spMk id="32" creationId="{388C2E63-E0BE-4117-AB6D-2F24DA63D742}"/>
          </ac:spMkLst>
        </pc:spChg>
        <pc:picChg chg="add del mod">
          <ac:chgData name="Tamara Land" userId="18ad8ccb20cfb107" providerId="LiveId" clId="{A3C76854-449F-4593-97B9-A202C9B27A9E}" dt="2021-04-09T22:17:16.822" v="751" actId="478"/>
          <ac:picMkLst>
            <pc:docMk/>
            <pc:sldMk cId="1073074467" sldId="259"/>
            <ac:picMk id="12" creationId="{AB4A5E9F-32CD-48CC-9ECD-D98E9FABBCFE}"/>
          </ac:picMkLst>
        </pc:picChg>
        <pc:picChg chg="add del mod">
          <ac:chgData name="Tamara Land" userId="18ad8ccb20cfb107" providerId="LiveId" clId="{A3C76854-449F-4593-97B9-A202C9B27A9E}" dt="2021-04-09T22:17:54.515" v="753" actId="478"/>
          <ac:picMkLst>
            <pc:docMk/>
            <pc:sldMk cId="1073074467" sldId="259"/>
            <ac:picMk id="19" creationId="{DC74C01E-3CA8-48F5-8060-B40CD6EAFDDA}"/>
          </ac:picMkLst>
        </pc:picChg>
        <pc:picChg chg="del mod ord">
          <ac:chgData name="Tamara Land" userId="18ad8ccb20cfb107" providerId="LiveId" clId="{A3C76854-449F-4593-97B9-A202C9B27A9E}" dt="2021-04-09T22:10:00.382" v="371" actId="478"/>
          <ac:picMkLst>
            <pc:docMk/>
            <pc:sldMk cId="1073074467" sldId="259"/>
            <ac:picMk id="22" creationId="{8CB72167-4E7F-4C5B-9897-CB576435E84B}"/>
          </ac:picMkLst>
        </pc:picChg>
        <pc:picChg chg="add mod">
          <ac:chgData name="Tamara Land" userId="18ad8ccb20cfb107" providerId="LiveId" clId="{A3C76854-449F-4593-97B9-A202C9B27A9E}" dt="2021-04-10T04:01:57.915" v="2273"/>
          <ac:picMkLst>
            <pc:docMk/>
            <pc:sldMk cId="1073074467" sldId="259"/>
            <ac:picMk id="26" creationId="{08075362-E95A-4110-B89B-4DC9064D960B}"/>
          </ac:picMkLst>
        </pc:picChg>
        <pc:picChg chg="del mod ord">
          <ac:chgData name="Tamara Land" userId="18ad8ccb20cfb107" providerId="LiveId" clId="{A3C76854-449F-4593-97B9-A202C9B27A9E}" dt="2021-04-09T22:10:00.382" v="371" actId="478"/>
          <ac:picMkLst>
            <pc:docMk/>
            <pc:sldMk cId="1073074467" sldId="259"/>
            <ac:picMk id="30" creationId="{6842D1FC-653B-4893-A9AD-1C8FFB40AF78}"/>
          </ac:picMkLst>
        </pc:picChg>
      </pc:sldChg>
      <pc:sldChg chg="addSp delSp modSp add mod ord setBg delAnim modAnim">
        <pc:chgData name="Tamara Land" userId="18ad8ccb20cfb107" providerId="LiveId" clId="{A3C76854-449F-4593-97B9-A202C9B27A9E}" dt="2021-04-10T06:50:14.575" v="6911"/>
        <pc:sldMkLst>
          <pc:docMk/>
          <pc:sldMk cId="2078600167" sldId="260"/>
        </pc:sldMkLst>
        <pc:spChg chg="mod">
          <ac:chgData name="Tamara Land" userId="18ad8ccb20cfb107" providerId="LiveId" clId="{A3C76854-449F-4593-97B9-A202C9B27A9E}" dt="2021-04-10T04:01:56.695" v="2269" actId="14100"/>
          <ac:spMkLst>
            <pc:docMk/>
            <pc:sldMk cId="2078600167" sldId="260"/>
            <ac:spMk id="4" creationId="{FD625090-FA43-4E1F-BBB8-5E3314BA5C41}"/>
          </ac:spMkLst>
        </pc:spChg>
        <pc:spChg chg="add del mod">
          <ac:chgData name="Tamara Land" userId="18ad8ccb20cfb107" providerId="LiveId" clId="{A3C76854-449F-4593-97B9-A202C9B27A9E}" dt="2021-04-09T22:23:52.680" v="1104"/>
          <ac:spMkLst>
            <pc:docMk/>
            <pc:sldMk cId="2078600167" sldId="260"/>
            <ac:spMk id="7" creationId="{30866375-D51A-4EC3-BA22-15EB0D993DC9}"/>
          </ac:spMkLst>
        </pc:spChg>
        <pc:spChg chg="add del mod">
          <ac:chgData name="Tamara Land" userId="18ad8ccb20cfb107" providerId="LiveId" clId="{A3C76854-449F-4593-97B9-A202C9B27A9E}" dt="2021-04-09T22:25:27.193" v="1110"/>
          <ac:spMkLst>
            <pc:docMk/>
            <pc:sldMk cId="2078600167" sldId="260"/>
            <ac:spMk id="9" creationId="{F6A16264-B9E8-4F39-A41E-653063B3A111}"/>
          </ac:spMkLst>
        </pc:spChg>
        <pc:spChg chg="mod">
          <ac:chgData name="Tamara Land" userId="18ad8ccb20cfb107" providerId="LiveId" clId="{A3C76854-449F-4593-97B9-A202C9B27A9E}" dt="2021-04-10T04:01:57.915" v="2273"/>
          <ac:spMkLst>
            <pc:docMk/>
            <pc:sldMk cId="2078600167" sldId="260"/>
            <ac:spMk id="11" creationId="{47C523A9-0EEC-4BAE-81BA-AE8B2B73FB8F}"/>
          </ac:spMkLst>
        </pc:spChg>
        <pc:spChg chg="add del">
          <ac:chgData name="Tamara Land" userId="18ad8ccb20cfb107" providerId="LiveId" clId="{A3C76854-449F-4593-97B9-A202C9B27A9E}" dt="2021-04-09T22:20:51.981" v="887" actId="478"/>
          <ac:spMkLst>
            <pc:docMk/>
            <pc:sldMk cId="2078600167" sldId="260"/>
            <ac:spMk id="13" creationId="{029390F7-404E-4D0A-AE79-3FF749131F22}"/>
          </ac:spMkLst>
        </pc:spChg>
        <pc:spChg chg="add del mod">
          <ac:chgData name="Tamara Land" userId="18ad8ccb20cfb107" providerId="LiveId" clId="{A3C76854-449F-4593-97B9-A202C9B27A9E}" dt="2021-04-09T22:24:24.175" v="1106"/>
          <ac:spMkLst>
            <pc:docMk/>
            <pc:sldMk cId="2078600167" sldId="260"/>
            <ac:spMk id="14" creationId="{F7042F1A-A8CB-4621-A422-F5BDDE36339F}"/>
          </ac:spMkLst>
        </pc:spChg>
        <pc:spChg chg="add mod">
          <ac:chgData name="Tamara Land" userId="18ad8ccb20cfb107" providerId="LiveId" clId="{A3C76854-449F-4593-97B9-A202C9B27A9E}" dt="2021-04-10T04:01:57.313" v="2270" actId="1076"/>
          <ac:spMkLst>
            <pc:docMk/>
            <pc:sldMk cId="2078600167" sldId="260"/>
            <ac:spMk id="15" creationId="{E708F6AF-DFE5-40AF-94EB-AD6B72254D7D}"/>
          </ac:spMkLst>
        </pc:spChg>
        <pc:spChg chg="mod">
          <ac:chgData name="Tamara Land" userId="18ad8ccb20cfb107" providerId="LiveId" clId="{A3C76854-449F-4593-97B9-A202C9B27A9E}" dt="2021-04-10T04:01:57.915" v="2273"/>
          <ac:spMkLst>
            <pc:docMk/>
            <pc:sldMk cId="2078600167" sldId="260"/>
            <ac:spMk id="16" creationId="{E1C87352-3F93-4797-B86B-A470ABAEF786}"/>
          </ac:spMkLst>
        </pc:spChg>
        <pc:spChg chg="mod">
          <ac:chgData name="Tamara Land" userId="18ad8ccb20cfb107" providerId="LiveId" clId="{A3C76854-449F-4593-97B9-A202C9B27A9E}" dt="2021-04-10T04:01:57.915" v="2273"/>
          <ac:spMkLst>
            <pc:docMk/>
            <pc:sldMk cId="2078600167" sldId="260"/>
            <ac:spMk id="17" creationId="{816C5737-B05F-4775-B768-2D57019142D9}"/>
          </ac:spMkLst>
        </pc:spChg>
        <pc:spChg chg="mod">
          <ac:chgData name="Tamara Land" userId="18ad8ccb20cfb107" providerId="LiveId" clId="{A3C76854-449F-4593-97B9-A202C9B27A9E}" dt="2021-04-09T22:45:52.416" v="1870" actId="26606"/>
          <ac:spMkLst>
            <pc:docMk/>
            <pc:sldMk cId="2078600167" sldId="260"/>
            <ac:spMk id="18" creationId="{33C4735B-3282-4DF0-BDE3-1F696724ADB6}"/>
          </ac:spMkLst>
        </pc:spChg>
        <pc:spChg chg="add mod">
          <ac:chgData name="Tamara Land" userId="18ad8ccb20cfb107" providerId="LiveId" clId="{A3C76854-449F-4593-97B9-A202C9B27A9E}" dt="2021-04-09T22:45:52.416" v="1870" actId="26606"/>
          <ac:spMkLst>
            <pc:docMk/>
            <pc:sldMk cId="2078600167" sldId="260"/>
            <ac:spMk id="19" creationId="{793DBB53-4340-402E-BD3C-CF62665769B4}"/>
          </ac:spMkLst>
        </pc:spChg>
        <pc:spChg chg="del">
          <ac:chgData name="Tamara Land" userId="18ad8ccb20cfb107" providerId="LiveId" clId="{A3C76854-449F-4593-97B9-A202C9B27A9E}" dt="2021-04-09T22:23:10.806" v="1101" actId="478"/>
          <ac:spMkLst>
            <pc:docMk/>
            <pc:sldMk cId="2078600167" sldId="260"/>
            <ac:spMk id="23" creationId="{99326FAC-B84B-4A6B-B36E-EE6353ACEC6B}"/>
          </ac:spMkLst>
        </pc:spChg>
        <pc:spChg chg="add del mod">
          <ac:chgData name="Tamara Land" userId="18ad8ccb20cfb107" providerId="LiveId" clId="{A3C76854-449F-4593-97B9-A202C9B27A9E}" dt="2021-04-09T22:25:45.020" v="1112"/>
          <ac:spMkLst>
            <pc:docMk/>
            <pc:sldMk cId="2078600167" sldId="260"/>
            <ac:spMk id="25" creationId="{6C7CFBD1-7FEF-4B87-8182-59B23EF5FFC5}"/>
          </ac:spMkLst>
        </pc:spChg>
        <pc:spChg chg="add del mod">
          <ac:chgData name="Tamara Land" userId="18ad8ccb20cfb107" providerId="LiveId" clId="{A3C76854-449F-4593-97B9-A202C9B27A9E}" dt="2021-04-09T22:26:03.819" v="1114"/>
          <ac:spMkLst>
            <pc:docMk/>
            <pc:sldMk cId="2078600167" sldId="260"/>
            <ac:spMk id="28" creationId="{F22D0717-6691-44EA-99AD-3BC910BC91EA}"/>
          </ac:spMkLst>
        </pc:spChg>
        <pc:spChg chg="add del mod">
          <ac:chgData name="Tamara Land" userId="18ad8ccb20cfb107" providerId="LiveId" clId="{A3C76854-449F-4593-97B9-A202C9B27A9E}" dt="2021-04-09T22:26:35.936" v="1116"/>
          <ac:spMkLst>
            <pc:docMk/>
            <pc:sldMk cId="2078600167" sldId="260"/>
            <ac:spMk id="34" creationId="{451BE791-9C9B-4FE8-A8C4-17BCABACF077}"/>
          </ac:spMkLst>
        </pc:spChg>
        <pc:spChg chg="add del">
          <ac:chgData name="Tamara Land" userId="18ad8ccb20cfb107" providerId="LiveId" clId="{A3C76854-449F-4593-97B9-A202C9B27A9E}" dt="2021-04-09T22:45:52.416" v="1870" actId="26606"/>
          <ac:spMkLst>
            <pc:docMk/>
            <pc:sldMk cId="2078600167" sldId="260"/>
            <ac:spMk id="40" creationId="{FC7A3AA1-44C4-4CBE-8808-D86A411AD665}"/>
          </ac:spMkLst>
        </pc:spChg>
        <pc:spChg chg="add del">
          <ac:chgData name="Tamara Land" userId="18ad8ccb20cfb107" providerId="LiveId" clId="{A3C76854-449F-4593-97B9-A202C9B27A9E}" dt="2021-04-09T22:45:52.416" v="1870" actId="26606"/>
          <ac:spMkLst>
            <pc:docMk/>
            <pc:sldMk cId="2078600167" sldId="260"/>
            <ac:spMk id="44" creationId="{091C9E05-1ED5-4438-8E0F-38219974999F}"/>
          </ac:spMkLst>
        </pc:spChg>
        <pc:picChg chg="add del mod">
          <ac:chgData name="Tamara Land" userId="18ad8ccb20cfb107" providerId="LiveId" clId="{A3C76854-449F-4593-97B9-A202C9B27A9E}" dt="2021-04-09T22:23:53.814" v="1105" actId="478"/>
          <ac:picMkLst>
            <pc:docMk/>
            <pc:sldMk cId="2078600167" sldId="260"/>
            <ac:picMk id="10" creationId="{FC3849E3-13B4-4A62-8C01-EDDC73434FAB}"/>
          </ac:picMkLst>
        </pc:picChg>
        <pc:picChg chg="add mod ord">
          <ac:chgData name="Tamara Land" userId="18ad8ccb20cfb107" providerId="LiveId" clId="{A3C76854-449F-4593-97B9-A202C9B27A9E}" dt="2021-04-10T04:01:57.915" v="2273"/>
          <ac:picMkLst>
            <pc:docMk/>
            <pc:sldMk cId="2078600167" sldId="260"/>
            <ac:picMk id="20" creationId="{65A15ECB-8592-48D8-A2C5-86F59EC0A1B3}"/>
          </ac:picMkLst>
        </pc:picChg>
        <pc:picChg chg="add del mod">
          <ac:chgData name="Tamara Land" userId="18ad8ccb20cfb107" providerId="LiveId" clId="{A3C76854-449F-4593-97B9-A202C9B27A9E}" dt="2021-04-09T22:25:28.856" v="1111" actId="478"/>
          <ac:picMkLst>
            <pc:docMk/>
            <pc:sldMk cId="2078600167" sldId="260"/>
            <ac:picMk id="21" creationId="{318654B7-7F6C-41E5-B7B7-3AC62ED28F84}"/>
          </ac:picMkLst>
        </pc:picChg>
        <pc:picChg chg="del">
          <ac:chgData name="Tamara Land" userId="18ad8ccb20cfb107" providerId="LiveId" clId="{A3C76854-449F-4593-97B9-A202C9B27A9E}" dt="2021-04-09T22:23:14.571" v="1102" actId="478"/>
          <ac:picMkLst>
            <pc:docMk/>
            <pc:sldMk cId="2078600167" sldId="260"/>
            <ac:picMk id="22" creationId="{8CB72167-4E7F-4C5B-9897-CB576435E84B}"/>
          </ac:picMkLst>
        </pc:picChg>
        <pc:picChg chg="add del mod">
          <ac:chgData name="Tamara Land" userId="18ad8ccb20cfb107" providerId="LiveId" clId="{A3C76854-449F-4593-97B9-A202C9B27A9E}" dt="2021-04-09T22:25:45.806" v="1113" actId="478"/>
          <ac:picMkLst>
            <pc:docMk/>
            <pc:sldMk cId="2078600167" sldId="260"/>
            <ac:picMk id="26" creationId="{AED2E647-CC7A-4687-AE98-F2CE341D1F87}"/>
          </ac:picMkLst>
        </pc:picChg>
        <pc:picChg chg="add del mod">
          <ac:chgData name="Tamara Land" userId="18ad8ccb20cfb107" providerId="LiveId" clId="{A3C76854-449F-4593-97B9-A202C9B27A9E}" dt="2021-04-09T22:26:09.283" v="1115" actId="478"/>
          <ac:picMkLst>
            <pc:docMk/>
            <pc:sldMk cId="2078600167" sldId="260"/>
            <ac:picMk id="29" creationId="{3FA2CEDB-5972-4729-907F-EFA11B760FF4}"/>
          </ac:picMkLst>
        </pc:picChg>
        <pc:picChg chg="del">
          <ac:chgData name="Tamara Land" userId="18ad8ccb20cfb107" providerId="LiveId" clId="{A3C76854-449F-4593-97B9-A202C9B27A9E}" dt="2021-04-09T22:23:15.940" v="1103" actId="478"/>
          <ac:picMkLst>
            <pc:docMk/>
            <pc:sldMk cId="2078600167" sldId="260"/>
            <ac:picMk id="30" creationId="{6842D1FC-653B-4893-A9AD-1C8FFB40AF78}"/>
          </ac:picMkLst>
        </pc:picChg>
        <pc:picChg chg="add mod ord">
          <ac:chgData name="Tamara Land" userId="18ad8ccb20cfb107" providerId="LiveId" clId="{A3C76854-449F-4593-97B9-A202C9B27A9E}" dt="2021-04-10T04:01:57.915" v="2273"/>
          <ac:picMkLst>
            <pc:docMk/>
            <pc:sldMk cId="2078600167" sldId="260"/>
            <ac:picMk id="35" creationId="{DE3B1839-6681-49F4-860E-73154F7529F4}"/>
          </ac:picMkLst>
        </pc:picChg>
        <pc:picChg chg="add del">
          <ac:chgData name="Tamara Land" userId="18ad8ccb20cfb107" providerId="LiveId" clId="{A3C76854-449F-4593-97B9-A202C9B27A9E}" dt="2021-04-09T22:45:52.416" v="1870" actId="26606"/>
          <ac:picMkLst>
            <pc:docMk/>
            <pc:sldMk cId="2078600167" sldId="260"/>
            <ac:picMk id="42" creationId="{4FDAB746-A9A3-4EC2-8997-5EB71BC96424}"/>
          </ac:picMkLst>
        </pc:picChg>
      </pc:sldChg>
      <pc:sldChg chg="addSp delSp modSp new mod">
        <pc:chgData name="Tamara Land" userId="18ad8ccb20cfb107" providerId="LiveId" clId="{A3C76854-449F-4593-97B9-A202C9B27A9E}" dt="2021-04-09T22:44:29.255" v="1799" actId="1076"/>
        <pc:sldMkLst>
          <pc:docMk/>
          <pc:sldMk cId="4130891003" sldId="261"/>
        </pc:sldMkLst>
        <pc:spChg chg="del">
          <ac:chgData name="Tamara Land" userId="18ad8ccb20cfb107" providerId="LiveId" clId="{A3C76854-449F-4593-97B9-A202C9B27A9E}" dt="2021-04-09T22:28:28.721" v="1193" actId="478"/>
          <ac:spMkLst>
            <pc:docMk/>
            <pc:sldMk cId="4130891003" sldId="261"/>
            <ac:spMk id="2" creationId="{5E1B471A-E5BB-4457-8844-7CAD73ACC957}"/>
          </ac:spMkLst>
        </pc:spChg>
        <pc:spChg chg="del">
          <ac:chgData name="Tamara Land" userId="18ad8ccb20cfb107" providerId="LiveId" clId="{A3C76854-449F-4593-97B9-A202C9B27A9E}" dt="2021-04-09T22:28:28.721" v="1193" actId="478"/>
          <ac:spMkLst>
            <pc:docMk/>
            <pc:sldMk cId="4130891003" sldId="261"/>
            <ac:spMk id="3" creationId="{6E521D8B-4F2D-4D78-89A7-9F74C1F5883D}"/>
          </ac:spMkLst>
        </pc:spChg>
        <pc:graphicFrameChg chg="add mod modGraphic">
          <ac:chgData name="Tamara Land" userId="18ad8ccb20cfb107" providerId="LiveId" clId="{A3C76854-449F-4593-97B9-A202C9B27A9E}" dt="2021-04-09T22:44:29.255" v="1799" actId="1076"/>
          <ac:graphicFrameMkLst>
            <pc:docMk/>
            <pc:sldMk cId="4130891003" sldId="261"/>
            <ac:graphicFrameMk id="2" creationId="{17F4187A-0930-4131-87A3-2E3A49B73271}"/>
          </ac:graphicFrameMkLst>
        </pc:graphicFrameChg>
        <pc:graphicFrameChg chg="add del mod">
          <ac:chgData name="Tamara Land" userId="18ad8ccb20cfb107" providerId="LiveId" clId="{A3C76854-449F-4593-97B9-A202C9B27A9E}" dt="2021-04-09T22:28:33.381" v="1195" actId="478"/>
          <ac:graphicFrameMkLst>
            <pc:docMk/>
            <pc:sldMk cId="4130891003" sldId="261"/>
            <ac:graphicFrameMk id="4" creationId="{8AB18E84-596F-4D87-878F-4CA01C5DCD3B}"/>
          </ac:graphicFrameMkLst>
        </pc:graphicFrameChg>
        <pc:graphicFrameChg chg="add del">
          <ac:chgData name="Tamara Land" userId="18ad8ccb20cfb107" providerId="LiveId" clId="{A3C76854-449F-4593-97B9-A202C9B27A9E}" dt="2021-04-09T22:29:31.965" v="1203" actId="3680"/>
          <ac:graphicFrameMkLst>
            <pc:docMk/>
            <pc:sldMk cId="4130891003" sldId="261"/>
            <ac:graphicFrameMk id="5" creationId="{2418EFA4-03F3-45D9-AF02-2EC0ED074C97}"/>
          </ac:graphicFrameMkLst>
        </pc:graphicFrameChg>
        <pc:graphicFrameChg chg="add del mod">
          <ac:chgData name="Tamara Land" userId="18ad8ccb20cfb107" providerId="LiveId" clId="{A3C76854-449F-4593-97B9-A202C9B27A9E}" dt="2021-04-09T22:29:31.449" v="1202"/>
          <ac:graphicFrameMkLst>
            <pc:docMk/>
            <pc:sldMk cId="4130891003" sldId="261"/>
            <ac:graphicFrameMk id="6" creationId="{BD868D96-C668-4190-B4E0-CD96BB894027}"/>
          </ac:graphicFrameMkLst>
        </pc:graphicFrameChg>
        <pc:picChg chg="add del mod">
          <ac:chgData name="Tamara Land" userId="18ad8ccb20cfb107" providerId="LiveId" clId="{A3C76854-449F-4593-97B9-A202C9B27A9E}" dt="2021-04-09T22:40:03.840" v="1696" actId="478"/>
          <ac:picMkLst>
            <pc:docMk/>
            <pc:sldMk cId="4130891003" sldId="261"/>
            <ac:picMk id="3" creationId="{31A425F0-E6C2-481A-B073-DD39153FA1C0}"/>
          </ac:picMkLst>
        </pc:picChg>
        <pc:picChg chg="add mod">
          <ac:chgData name="Tamara Land" userId="18ad8ccb20cfb107" providerId="LiveId" clId="{A3C76854-449F-4593-97B9-A202C9B27A9E}" dt="2021-04-09T22:44:29.255" v="1799" actId="1076"/>
          <ac:picMkLst>
            <pc:docMk/>
            <pc:sldMk cId="4130891003" sldId="261"/>
            <ac:picMk id="4" creationId="{9FD51CC1-250C-400A-AB07-A05CDB3DDDE7}"/>
          </ac:picMkLst>
        </pc:picChg>
        <pc:picChg chg="add mod">
          <ac:chgData name="Tamara Land" userId="18ad8ccb20cfb107" providerId="LiveId" clId="{A3C76854-449F-4593-97B9-A202C9B27A9E}" dt="2021-04-09T22:44:29.255" v="1799" actId="1076"/>
          <ac:picMkLst>
            <pc:docMk/>
            <pc:sldMk cId="4130891003" sldId="261"/>
            <ac:picMk id="5" creationId="{13563C15-BCD1-4545-921A-0A9640CE33A2}"/>
          </ac:picMkLst>
        </pc:picChg>
        <pc:picChg chg="add mod">
          <ac:chgData name="Tamara Land" userId="18ad8ccb20cfb107" providerId="LiveId" clId="{A3C76854-449F-4593-97B9-A202C9B27A9E}" dt="2021-04-09T22:44:29.255" v="1799" actId="1076"/>
          <ac:picMkLst>
            <pc:docMk/>
            <pc:sldMk cId="4130891003" sldId="261"/>
            <ac:picMk id="6" creationId="{DE9288E3-7F5D-4328-A951-249A3A3D6279}"/>
          </ac:picMkLst>
        </pc:picChg>
        <pc:picChg chg="add mod">
          <ac:chgData name="Tamara Land" userId="18ad8ccb20cfb107" providerId="LiveId" clId="{A3C76854-449F-4593-97B9-A202C9B27A9E}" dt="2021-04-09T22:44:29.255" v="1799" actId="1076"/>
          <ac:picMkLst>
            <pc:docMk/>
            <pc:sldMk cId="4130891003" sldId="261"/>
            <ac:picMk id="7" creationId="{865208B8-5F26-4E08-901D-022D9828BE8F}"/>
          </ac:picMkLst>
        </pc:picChg>
        <pc:picChg chg="add mod">
          <ac:chgData name="Tamara Land" userId="18ad8ccb20cfb107" providerId="LiveId" clId="{A3C76854-449F-4593-97B9-A202C9B27A9E}" dt="2021-04-09T22:44:29.255" v="1799" actId="1076"/>
          <ac:picMkLst>
            <pc:docMk/>
            <pc:sldMk cId="4130891003" sldId="261"/>
            <ac:picMk id="8" creationId="{E921A65A-7669-4F79-B211-C6ADFB4C7F38}"/>
          </ac:picMkLst>
        </pc:picChg>
        <pc:picChg chg="add del mod">
          <ac:chgData name="Tamara Land" userId="18ad8ccb20cfb107" providerId="LiveId" clId="{A3C76854-449F-4593-97B9-A202C9B27A9E}" dt="2021-04-09T22:28:33.381" v="1195" actId="478"/>
          <ac:picMkLst>
            <pc:docMk/>
            <pc:sldMk cId="4130891003" sldId="261"/>
            <ac:picMk id="2049" creationId="{A7179F48-E509-4F27-BDC7-D2DFF2189501}"/>
          </ac:picMkLst>
        </pc:picChg>
        <pc:picChg chg="add del mod">
          <ac:chgData name="Tamara Land" userId="18ad8ccb20cfb107" providerId="LiveId" clId="{A3C76854-449F-4593-97B9-A202C9B27A9E}" dt="2021-04-09T22:28:33.381" v="1195" actId="478"/>
          <ac:picMkLst>
            <pc:docMk/>
            <pc:sldMk cId="4130891003" sldId="261"/>
            <ac:picMk id="2050" creationId="{603BB0AE-564C-45F3-B600-1710C24F20DB}"/>
          </ac:picMkLst>
        </pc:picChg>
        <pc:picChg chg="add del mod">
          <ac:chgData name="Tamara Land" userId="18ad8ccb20cfb107" providerId="LiveId" clId="{A3C76854-449F-4593-97B9-A202C9B27A9E}" dt="2021-04-09T22:28:33.381" v="1195" actId="478"/>
          <ac:picMkLst>
            <pc:docMk/>
            <pc:sldMk cId="4130891003" sldId="261"/>
            <ac:picMk id="2051" creationId="{C13067C0-ED2E-4B2D-8C6D-30C3C16B681D}"/>
          </ac:picMkLst>
        </pc:picChg>
        <pc:picChg chg="add del mod">
          <ac:chgData name="Tamara Land" userId="18ad8ccb20cfb107" providerId="LiveId" clId="{A3C76854-449F-4593-97B9-A202C9B27A9E}" dt="2021-04-09T22:28:33.381" v="1195" actId="478"/>
          <ac:picMkLst>
            <pc:docMk/>
            <pc:sldMk cId="4130891003" sldId="261"/>
            <ac:picMk id="2052" creationId="{3A8474E5-6874-4AB2-81BA-2157881E9B7A}"/>
          </ac:picMkLst>
        </pc:picChg>
        <pc:picChg chg="add del mod">
          <ac:chgData name="Tamara Land" userId="18ad8ccb20cfb107" providerId="LiveId" clId="{A3C76854-449F-4593-97B9-A202C9B27A9E}" dt="2021-04-09T22:28:33.381" v="1195" actId="478"/>
          <ac:picMkLst>
            <pc:docMk/>
            <pc:sldMk cId="4130891003" sldId="261"/>
            <ac:picMk id="2053" creationId="{B4A45E72-AE48-4BD4-9D68-F0B6D0B9D08C}"/>
          </ac:picMkLst>
        </pc:picChg>
      </pc:sldChg>
      <pc:sldChg chg="modSp new del mod">
        <pc:chgData name="Tamara Land" userId="18ad8ccb20cfb107" providerId="LiveId" clId="{A3C76854-449F-4593-97B9-A202C9B27A9E}" dt="2021-04-10T04:57:15.611" v="5450" actId="47"/>
        <pc:sldMkLst>
          <pc:docMk/>
          <pc:sldMk cId="1977557682" sldId="262"/>
        </pc:sldMkLst>
        <pc:spChg chg="mod">
          <ac:chgData name="Tamara Land" userId="18ad8ccb20cfb107" providerId="LiveId" clId="{A3C76854-449F-4593-97B9-A202C9B27A9E}" dt="2021-04-10T04:01:57.915" v="2273"/>
          <ac:spMkLst>
            <pc:docMk/>
            <pc:sldMk cId="1977557682" sldId="262"/>
            <ac:spMk id="2" creationId="{7989FF97-4CEB-454C-8F82-169E6982A22B}"/>
          </ac:spMkLst>
        </pc:spChg>
        <pc:spChg chg="mod">
          <ac:chgData name="Tamara Land" userId="18ad8ccb20cfb107" providerId="LiveId" clId="{A3C76854-449F-4593-97B9-A202C9B27A9E}" dt="2021-04-10T04:57:14.225" v="5449" actId="6549"/>
          <ac:spMkLst>
            <pc:docMk/>
            <pc:sldMk cId="1977557682" sldId="262"/>
            <ac:spMk id="3" creationId="{59D695EF-8C1E-4E36-9B10-33F7BC6096D0}"/>
          </ac:spMkLst>
        </pc:spChg>
      </pc:sldChg>
      <pc:sldChg chg="modSp new del mod">
        <pc:chgData name="Tamara Land" userId="18ad8ccb20cfb107" providerId="LiveId" clId="{A3C76854-449F-4593-97B9-A202C9B27A9E}" dt="2021-04-10T06:36:16.427" v="6681" actId="47"/>
        <pc:sldMkLst>
          <pc:docMk/>
          <pc:sldMk cId="3111824968" sldId="263"/>
        </pc:sldMkLst>
        <pc:spChg chg="mod">
          <ac:chgData name="Tamara Land" userId="18ad8ccb20cfb107" providerId="LiveId" clId="{A3C76854-449F-4593-97B9-A202C9B27A9E}" dt="2021-04-10T04:01:57.915" v="2273"/>
          <ac:spMkLst>
            <pc:docMk/>
            <pc:sldMk cId="3111824968" sldId="263"/>
            <ac:spMk id="2" creationId="{02393C15-E049-4BDC-A7C1-A746ABD06C47}"/>
          </ac:spMkLst>
        </pc:spChg>
        <pc:spChg chg="mod">
          <ac:chgData name="Tamara Land" userId="18ad8ccb20cfb107" providerId="LiveId" clId="{A3C76854-449F-4593-97B9-A202C9B27A9E}" dt="2021-04-10T04:58:42.406" v="5462" actId="20578"/>
          <ac:spMkLst>
            <pc:docMk/>
            <pc:sldMk cId="3111824968" sldId="263"/>
            <ac:spMk id="3" creationId="{700BDBFE-4161-42F3-865A-4883D99FB80C}"/>
          </ac:spMkLst>
        </pc:spChg>
      </pc:sldChg>
      <pc:sldChg chg="addSp delSp modSp add mod setBg delAnim modAnim">
        <pc:chgData name="Tamara Land" userId="18ad8ccb20cfb107" providerId="LiveId" clId="{A3C76854-449F-4593-97B9-A202C9B27A9E}" dt="2021-04-10T06:50:26.491" v="6915"/>
        <pc:sldMkLst>
          <pc:docMk/>
          <pc:sldMk cId="454653812" sldId="264"/>
        </pc:sldMkLst>
        <pc:spChg chg="mod">
          <ac:chgData name="Tamara Land" userId="18ad8ccb20cfb107" providerId="LiveId" clId="{A3C76854-449F-4593-97B9-A202C9B27A9E}" dt="2021-04-10T04:23:54.874" v="3101" actId="26606"/>
          <ac:spMkLst>
            <pc:docMk/>
            <pc:sldMk cId="454653812" sldId="264"/>
            <ac:spMk id="4" creationId="{FD625090-FA43-4E1F-BBB8-5E3314BA5C41}"/>
          </ac:spMkLst>
        </pc:spChg>
        <pc:spChg chg="add del mod ord">
          <ac:chgData name="Tamara Land" userId="18ad8ccb20cfb107" providerId="LiveId" clId="{A3C76854-449F-4593-97B9-A202C9B27A9E}" dt="2021-04-10T04:17:03.722" v="2853"/>
          <ac:spMkLst>
            <pc:docMk/>
            <pc:sldMk cId="454653812" sldId="264"/>
            <ac:spMk id="5" creationId="{B77D542C-2176-4EFC-997D-43AAEBEAE3F5}"/>
          </ac:spMkLst>
        </pc:spChg>
        <pc:spChg chg="add del mod ord">
          <ac:chgData name="Tamara Land" userId="18ad8ccb20cfb107" providerId="LiveId" clId="{A3C76854-449F-4593-97B9-A202C9B27A9E}" dt="2021-04-10T04:19:12.690" v="2863"/>
          <ac:spMkLst>
            <pc:docMk/>
            <pc:sldMk cId="454653812" sldId="264"/>
            <ac:spMk id="7" creationId="{007E7EB7-6514-49EC-B528-72311012D2D4}"/>
          </ac:spMkLst>
        </pc:spChg>
        <pc:spChg chg="add del mod">
          <ac:chgData name="Tamara Land" userId="18ad8ccb20cfb107" providerId="LiveId" clId="{A3C76854-449F-4593-97B9-A202C9B27A9E}" dt="2021-04-10T04:17:54.202" v="2856"/>
          <ac:spMkLst>
            <pc:docMk/>
            <pc:sldMk cId="454653812" sldId="264"/>
            <ac:spMk id="10" creationId="{0899D866-4979-4DE9-8FF6-3A88B9EB375E}"/>
          </ac:spMkLst>
        </pc:spChg>
        <pc:spChg chg="mod">
          <ac:chgData name="Tamara Land" userId="18ad8ccb20cfb107" providerId="LiveId" clId="{A3C76854-449F-4593-97B9-A202C9B27A9E}" dt="2021-04-10T04:23:54.874" v="3101" actId="26606"/>
          <ac:spMkLst>
            <pc:docMk/>
            <pc:sldMk cId="454653812" sldId="264"/>
            <ac:spMk id="11" creationId="{47C523A9-0EEC-4BAE-81BA-AE8B2B73FB8F}"/>
          </ac:spMkLst>
        </pc:spChg>
        <pc:spChg chg="add mod">
          <ac:chgData name="Tamara Land" userId="18ad8ccb20cfb107" providerId="LiveId" clId="{A3C76854-449F-4593-97B9-A202C9B27A9E}" dt="2021-04-10T04:37:48.106" v="3728" actId="1582"/>
          <ac:spMkLst>
            <pc:docMk/>
            <pc:sldMk cId="454653812" sldId="264"/>
            <ac:spMk id="14" creationId="{19565B37-93B8-403D-A247-5607353751C1}"/>
          </ac:spMkLst>
        </pc:spChg>
        <pc:spChg chg="mod">
          <ac:chgData name="Tamara Land" userId="18ad8ccb20cfb107" providerId="LiveId" clId="{A3C76854-449F-4593-97B9-A202C9B27A9E}" dt="2021-04-10T04:23:54.874" v="3101" actId="26606"/>
          <ac:spMkLst>
            <pc:docMk/>
            <pc:sldMk cId="454653812" sldId="264"/>
            <ac:spMk id="15" creationId="{E708F6AF-DFE5-40AF-94EB-AD6B72254D7D}"/>
          </ac:spMkLst>
        </pc:spChg>
        <pc:spChg chg="del mod">
          <ac:chgData name="Tamara Land" userId="18ad8ccb20cfb107" providerId="LiveId" clId="{A3C76854-449F-4593-97B9-A202C9B27A9E}" dt="2021-04-10T04:12:13.488" v="2796" actId="478"/>
          <ac:spMkLst>
            <pc:docMk/>
            <pc:sldMk cId="454653812" sldId="264"/>
            <ac:spMk id="16" creationId="{E1C87352-3F93-4797-B86B-A470ABAEF786}"/>
          </ac:spMkLst>
        </pc:spChg>
        <pc:spChg chg="del mod">
          <ac:chgData name="Tamara Land" userId="18ad8ccb20cfb107" providerId="LiveId" clId="{A3C76854-449F-4593-97B9-A202C9B27A9E}" dt="2021-04-10T04:12:30.706" v="2801" actId="478"/>
          <ac:spMkLst>
            <pc:docMk/>
            <pc:sldMk cId="454653812" sldId="264"/>
            <ac:spMk id="17" creationId="{816C5737-B05F-4775-B768-2D57019142D9}"/>
          </ac:spMkLst>
        </pc:spChg>
        <pc:spChg chg="mod">
          <ac:chgData name="Tamara Land" userId="18ad8ccb20cfb107" providerId="LiveId" clId="{A3C76854-449F-4593-97B9-A202C9B27A9E}" dt="2021-04-10T04:23:54.874" v="3101" actId="26606"/>
          <ac:spMkLst>
            <pc:docMk/>
            <pc:sldMk cId="454653812" sldId="264"/>
            <ac:spMk id="18" creationId="{33C4735B-3282-4DF0-BDE3-1F696724ADB6}"/>
          </ac:spMkLst>
        </pc:spChg>
        <pc:spChg chg="mod">
          <ac:chgData name="Tamara Land" userId="18ad8ccb20cfb107" providerId="LiveId" clId="{A3C76854-449F-4593-97B9-A202C9B27A9E}" dt="2021-04-10T04:23:54.874" v="3101" actId="26606"/>
          <ac:spMkLst>
            <pc:docMk/>
            <pc:sldMk cId="454653812" sldId="264"/>
            <ac:spMk id="19" creationId="{793DBB53-4340-402E-BD3C-CF62665769B4}"/>
          </ac:spMkLst>
        </pc:spChg>
        <pc:spChg chg="add del mod">
          <ac:chgData name="Tamara Land" userId="18ad8ccb20cfb107" providerId="LiveId" clId="{A3C76854-449F-4593-97B9-A202C9B27A9E}" dt="2021-04-10T04:18:15.481" v="2858"/>
          <ac:spMkLst>
            <pc:docMk/>
            <pc:sldMk cId="454653812" sldId="264"/>
            <ac:spMk id="21" creationId="{141CDE62-C1CD-41E8-A24C-7884EC96C9B6}"/>
          </ac:spMkLst>
        </pc:spChg>
        <pc:spChg chg="add del mod">
          <ac:chgData name="Tamara Land" userId="18ad8ccb20cfb107" providerId="LiveId" clId="{A3C76854-449F-4593-97B9-A202C9B27A9E}" dt="2021-04-10T06:18:24.743" v="6537"/>
          <ac:spMkLst>
            <pc:docMk/>
            <pc:sldMk cId="454653812" sldId="264"/>
            <ac:spMk id="26" creationId="{39B3D987-8FFC-4415-8B11-DB36690F7212}"/>
          </ac:spMkLst>
        </pc:spChg>
        <pc:spChg chg="add del mod">
          <ac:chgData name="Tamara Land" userId="18ad8ccb20cfb107" providerId="LiveId" clId="{A3C76854-449F-4593-97B9-A202C9B27A9E}" dt="2021-04-10T06:19:01.908" v="6543"/>
          <ac:spMkLst>
            <pc:docMk/>
            <pc:sldMk cId="454653812" sldId="264"/>
            <ac:spMk id="29" creationId="{7C2A3002-3D71-4095-93B3-697F0B75C236}"/>
          </ac:spMkLst>
        </pc:spChg>
        <pc:spChg chg="mod ord">
          <ac:chgData name="Tamara Land" userId="18ad8ccb20cfb107" providerId="LiveId" clId="{A3C76854-449F-4593-97B9-A202C9B27A9E}" dt="2021-04-10T04:23:54.874" v="3101" actId="26606"/>
          <ac:spMkLst>
            <pc:docMk/>
            <pc:sldMk cId="454653812" sldId="264"/>
            <ac:spMk id="31" creationId="{E15E775E-FA78-427C-8286-6617D500FE12}"/>
          </ac:spMkLst>
        </pc:spChg>
        <pc:spChg chg="mod ord">
          <ac:chgData name="Tamara Land" userId="18ad8ccb20cfb107" providerId="LiveId" clId="{A3C76854-449F-4593-97B9-A202C9B27A9E}" dt="2021-04-10T04:23:54.874" v="3101" actId="26606"/>
          <ac:spMkLst>
            <pc:docMk/>
            <pc:sldMk cId="454653812" sldId="264"/>
            <ac:spMk id="32" creationId="{388C2E63-E0BE-4117-AB6D-2F24DA63D742}"/>
          </ac:spMkLst>
        </pc:spChg>
        <pc:spChg chg="add del">
          <ac:chgData name="Tamara Land" userId="18ad8ccb20cfb107" providerId="LiveId" clId="{A3C76854-449F-4593-97B9-A202C9B27A9E}" dt="2021-04-10T04:23:54.874" v="3101" actId="26606"/>
          <ac:spMkLst>
            <pc:docMk/>
            <pc:sldMk cId="454653812" sldId="264"/>
            <ac:spMk id="37" creationId="{823AC064-BC96-4F32-8AE1-B2FD38754823}"/>
          </ac:spMkLst>
        </pc:spChg>
        <pc:picChg chg="add del mod">
          <ac:chgData name="Tamara Land" userId="18ad8ccb20cfb107" providerId="LiveId" clId="{A3C76854-449F-4593-97B9-A202C9B27A9E}" dt="2021-04-10T04:17:10.887" v="2855" actId="478"/>
          <ac:picMkLst>
            <pc:docMk/>
            <pc:sldMk cId="454653812" sldId="264"/>
            <ac:picMk id="8" creationId="{4A8D52A3-CC6C-4DF7-A904-9D51C155D499}"/>
          </ac:picMkLst>
        </pc:picChg>
        <pc:picChg chg="add del mod">
          <ac:chgData name="Tamara Land" userId="18ad8ccb20cfb107" providerId="LiveId" clId="{A3C76854-449F-4593-97B9-A202C9B27A9E}" dt="2021-04-10T04:17:56.223" v="2857" actId="478"/>
          <ac:picMkLst>
            <pc:docMk/>
            <pc:sldMk cId="454653812" sldId="264"/>
            <ac:picMk id="12" creationId="{BFF981B1-E70E-41B1-B686-6A01D0929750}"/>
          </ac:picMkLst>
        </pc:picChg>
        <pc:picChg chg="del">
          <ac:chgData name="Tamara Land" userId="18ad8ccb20cfb107" providerId="LiveId" clId="{A3C76854-449F-4593-97B9-A202C9B27A9E}" dt="2021-04-10T04:10:02.853" v="2666" actId="478"/>
          <ac:picMkLst>
            <pc:docMk/>
            <pc:sldMk cId="454653812" sldId="264"/>
            <ac:picMk id="20" creationId="{65A15ECB-8592-48D8-A2C5-86F59EC0A1B3}"/>
          </ac:picMkLst>
        </pc:picChg>
        <pc:picChg chg="add del mod ord">
          <ac:chgData name="Tamara Land" userId="18ad8ccb20cfb107" providerId="LiveId" clId="{A3C76854-449F-4593-97B9-A202C9B27A9E}" dt="2021-04-10T06:18:06.408" v="6536" actId="478"/>
          <ac:picMkLst>
            <pc:docMk/>
            <pc:sldMk cId="454653812" sldId="264"/>
            <ac:picMk id="22" creationId="{89B59B5D-5923-44FA-9C63-F8F5DED6AFED}"/>
          </ac:picMkLst>
        </pc:picChg>
        <pc:picChg chg="add del mod ord">
          <ac:chgData name="Tamara Land" userId="18ad8ccb20cfb107" providerId="LiveId" clId="{A3C76854-449F-4593-97B9-A202C9B27A9E}" dt="2021-04-10T06:18:38.515" v="6542" actId="478"/>
          <ac:picMkLst>
            <pc:docMk/>
            <pc:sldMk cId="454653812" sldId="264"/>
            <ac:picMk id="23" creationId="{EFB57B2D-3296-4BD5-8F49-EEEB9AFF56B5}"/>
          </ac:picMkLst>
        </pc:picChg>
        <pc:picChg chg="add del mod">
          <ac:chgData name="Tamara Land" userId="18ad8ccb20cfb107" providerId="LiveId" clId="{A3C76854-449F-4593-97B9-A202C9B27A9E}" dt="2021-04-10T06:18:04.873" v="6535" actId="478"/>
          <ac:picMkLst>
            <pc:docMk/>
            <pc:sldMk cId="454653812" sldId="264"/>
            <ac:picMk id="24" creationId="{B66D8C26-9D21-45B7-8F03-C3066A9A0DE4}"/>
          </ac:picMkLst>
        </pc:picChg>
        <pc:picChg chg="add mod">
          <ac:chgData name="Tamara Land" userId="18ad8ccb20cfb107" providerId="LiveId" clId="{A3C76854-449F-4593-97B9-A202C9B27A9E}" dt="2021-04-10T06:18:34.758" v="6541" actId="1076"/>
          <ac:picMkLst>
            <pc:docMk/>
            <pc:sldMk cId="454653812" sldId="264"/>
            <ac:picMk id="27" creationId="{AFBFA74F-DEB5-4332-A327-D957025DC64C}"/>
          </ac:picMkLst>
        </pc:picChg>
        <pc:picChg chg="add mod">
          <ac:chgData name="Tamara Land" userId="18ad8ccb20cfb107" providerId="LiveId" clId="{A3C76854-449F-4593-97B9-A202C9B27A9E}" dt="2021-04-10T06:19:09.779" v="6545" actId="14100"/>
          <ac:picMkLst>
            <pc:docMk/>
            <pc:sldMk cId="454653812" sldId="264"/>
            <ac:picMk id="30" creationId="{B8B3BD73-10E2-4E9E-A995-55E407C06E8E}"/>
          </ac:picMkLst>
        </pc:picChg>
        <pc:picChg chg="del">
          <ac:chgData name="Tamara Land" userId="18ad8ccb20cfb107" providerId="LiveId" clId="{A3C76854-449F-4593-97B9-A202C9B27A9E}" dt="2021-04-10T04:10:04.670" v="2667" actId="478"/>
          <ac:picMkLst>
            <pc:docMk/>
            <pc:sldMk cId="454653812" sldId="264"/>
            <ac:picMk id="35" creationId="{DE3B1839-6681-49F4-860E-73154F7529F4}"/>
          </ac:picMkLst>
        </pc:picChg>
        <pc:cxnChg chg="add del">
          <ac:chgData name="Tamara Land" userId="18ad8ccb20cfb107" providerId="LiveId" clId="{A3C76854-449F-4593-97B9-A202C9B27A9E}" dt="2021-04-10T04:23:54.874" v="3101" actId="26606"/>
          <ac:cxnSpMkLst>
            <pc:docMk/>
            <pc:sldMk cId="454653812" sldId="264"/>
            <ac:cxnSpMk id="39" creationId="{7E7C77BC-7138-40B1-A15B-20F57A494629}"/>
          </ac:cxnSpMkLst>
        </pc:cxnChg>
        <pc:cxnChg chg="add del">
          <ac:chgData name="Tamara Land" userId="18ad8ccb20cfb107" providerId="LiveId" clId="{A3C76854-449F-4593-97B9-A202C9B27A9E}" dt="2021-04-10T04:23:54.874" v="3101" actId="26606"/>
          <ac:cxnSpMkLst>
            <pc:docMk/>
            <pc:sldMk cId="454653812" sldId="264"/>
            <ac:cxnSpMk id="41" creationId="{DB146403-F3D6-484B-B2ED-97F9565D0370}"/>
          </ac:cxnSpMkLst>
        </pc:cxnChg>
      </pc:sldChg>
      <pc:sldChg chg="addSp delSp modSp add mod delAnim modAnim">
        <pc:chgData name="Tamara Land" userId="18ad8ccb20cfb107" providerId="LiveId" clId="{A3C76854-449F-4593-97B9-A202C9B27A9E}" dt="2021-04-10T06:50:36.066" v="6918"/>
        <pc:sldMkLst>
          <pc:docMk/>
          <pc:sldMk cId="2032897753" sldId="265"/>
        </pc:sldMkLst>
        <pc:spChg chg="add del mod">
          <ac:chgData name="Tamara Land" userId="18ad8ccb20cfb107" providerId="LiveId" clId="{A3C76854-449F-4593-97B9-A202C9B27A9E}" dt="2021-04-10T04:29:58.586" v="3633"/>
          <ac:spMkLst>
            <pc:docMk/>
            <pc:sldMk cId="2032897753" sldId="265"/>
            <ac:spMk id="3" creationId="{300459D8-100B-499F-A4DA-F4787970577D}"/>
          </ac:spMkLst>
        </pc:spChg>
        <pc:spChg chg="mod">
          <ac:chgData name="Tamara Land" userId="18ad8ccb20cfb107" providerId="LiveId" clId="{A3C76854-449F-4593-97B9-A202C9B27A9E}" dt="2021-04-10T04:26:50.174" v="3483" actId="14100"/>
          <ac:spMkLst>
            <pc:docMk/>
            <pc:sldMk cId="2032897753" sldId="265"/>
            <ac:spMk id="4" creationId="{FD625090-FA43-4E1F-BBB8-5E3314BA5C41}"/>
          </ac:spMkLst>
        </pc:spChg>
        <pc:spChg chg="add del mod">
          <ac:chgData name="Tamara Land" userId="18ad8ccb20cfb107" providerId="LiveId" clId="{A3C76854-449F-4593-97B9-A202C9B27A9E}" dt="2021-04-10T04:35:50.563" v="3705"/>
          <ac:spMkLst>
            <pc:docMk/>
            <pc:sldMk cId="2032897753" sldId="265"/>
            <ac:spMk id="6" creationId="{415DCF29-28C2-4386-8060-FC451C59199D}"/>
          </ac:spMkLst>
        </pc:spChg>
        <pc:spChg chg="add del mod">
          <ac:chgData name="Tamara Land" userId="18ad8ccb20cfb107" providerId="LiveId" clId="{A3C76854-449F-4593-97B9-A202C9B27A9E}" dt="2021-04-10T04:30:23.813" v="3635"/>
          <ac:spMkLst>
            <pc:docMk/>
            <pc:sldMk cId="2032897753" sldId="265"/>
            <ac:spMk id="9" creationId="{1AA92B9B-92F9-4DB5-86EB-9B37074C7406}"/>
          </ac:spMkLst>
        </pc:spChg>
        <pc:spChg chg="mod">
          <ac:chgData name="Tamara Land" userId="18ad8ccb20cfb107" providerId="LiveId" clId="{A3C76854-449F-4593-97B9-A202C9B27A9E}" dt="2021-04-10T04:39:29.400" v="3833" actId="122"/>
          <ac:spMkLst>
            <pc:docMk/>
            <pc:sldMk cId="2032897753" sldId="265"/>
            <ac:spMk id="11" creationId="{47C523A9-0EEC-4BAE-81BA-AE8B2B73FB8F}"/>
          </ac:spMkLst>
        </pc:spChg>
        <pc:spChg chg="add del mod">
          <ac:chgData name="Tamara Land" userId="18ad8ccb20cfb107" providerId="LiveId" clId="{A3C76854-449F-4593-97B9-A202C9B27A9E}" dt="2021-04-10T04:31:11.823" v="3637"/>
          <ac:spMkLst>
            <pc:docMk/>
            <pc:sldMk cId="2032897753" sldId="265"/>
            <ac:spMk id="13" creationId="{F962D622-9D14-47DF-9075-73918CC39A3D}"/>
          </ac:spMkLst>
        </pc:spChg>
        <pc:spChg chg="mod">
          <ac:chgData name="Tamara Land" userId="18ad8ccb20cfb107" providerId="LiveId" clId="{A3C76854-449F-4593-97B9-A202C9B27A9E}" dt="2021-04-10T04:39:32.873" v="3834" actId="1076"/>
          <ac:spMkLst>
            <pc:docMk/>
            <pc:sldMk cId="2032897753" sldId="265"/>
            <ac:spMk id="14" creationId="{19565B37-93B8-403D-A247-5607353751C1}"/>
          </ac:spMkLst>
        </pc:spChg>
        <pc:spChg chg="mod">
          <ac:chgData name="Tamara Land" userId="18ad8ccb20cfb107" providerId="LiveId" clId="{A3C76854-449F-4593-97B9-A202C9B27A9E}" dt="2021-04-10T04:27:15.490" v="3516" actId="1076"/>
          <ac:spMkLst>
            <pc:docMk/>
            <pc:sldMk cId="2032897753" sldId="265"/>
            <ac:spMk id="15" creationId="{E708F6AF-DFE5-40AF-94EB-AD6B72254D7D}"/>
          </ac:spMkLst>
        </pc:spChg>
        <pc:spChg chg="mod">
          <ac:chgData name="Tamara Land" userId="18ad8ccb20cfb107" providerId="LiveId" clId="{A3C76854-449F-4593-97B9-A202C9B27A9E}" dt="2021-04-10T04:29:16.967" v="3630" actId="1076"/>
          <ac:spMkLst>
            <pc:docMk/>
            <pc:sldMk cId="2032897753" sldId="265"/>
            <ac:spMk id="18" creationId="{33C4735B-3282-4DF0-BDE3-1F696724ADB6}"/>
          </ac:spMkLst>
        </pc:spChg>
        <pc:spChg chg="mod">
          <ac:chgData name="Tamara Land" userId="18ad8ccb20cfb107" providerId="LiveId" clId="{A3C76854-449F-4593-97B9-A202C9B27A9E}" dt="2021-04-10T04:27:47.405" v="3534" actId="1076"/>
          <ac:spMkLst>
            <pc:docMk/>
            <pc:sldMk cId="2032897753" sldId="265"/>
            <ac:spMk id="19" creationId="{793DBB53-4340-402E-BD3C-CF62665769B4}"/>
          </ac:spMkLst>
        </pc:spChg>
        <pc:spChg chg="add del mod">
          <ac:chgData name="Tamara Land" userId="18ad8ccb20cfb107" providerId="LiveId" clId="{A3C76854-449F-4593-97B9-A202C9B27A9E}" dt="2021-04-10T04:31:53.154" v="3639"/>
          <ac:spMkLst>
            <pc:docMk/>
            <pc:sldMk cId="2032897753" sldId="265"/>
            <ac:spMk id="20" creationId="{1575E583-69A2-487E-A84E-6970FCC443FB}"/>
          </ac:spMkLst>
        </pc:spChg>
        <pc:spChg chg="add del mod">
          <ac:chgData name="Tamara Land" userId="18ad8ccb20cfb107" providerId="LiveId" clId="{A3C76854-449F-4593-97B9-A202C9B27A9E}" dt="2021-04-10T04:33:49.151" v="3641"/>
          <ac:spMkLst>
            <pc:docMk/>
            <pc:sldMk cId="2032897753" sldId="265"/>
            <ac:spMk id="25" creationId="{80FFBF35-EAB5-46D0-BC02-645CB9018813}"/>
          </ac:spMkLst>
        </pc:spChg>
        <pc:spChg chg="add del mod">
          <ac:chgData name="Tamara Land" userId="18ad8ccb20cfb107" providerId="LiveId" clId="{A3C76854-449F-4593-97B9-A202C9B27A9E}" dt="2021-04-10T04:34:23.111" v="3643"/>
          <ac:spMkLst>
            <pc:docMk/>
            <pc:sldMk cId="2032897753" sldId="265"/>
            <ac:spMk id="28" creationId="{FF706F31-C7B1-4EC2-8E95-747F5230ABA5}"/>
          </ac:spMkLst>
        </pc:spChg>
        <pc:spChg chg="add del mod">
          <ac:chgData name="Tamara Land" userId="18ad8ccb20cfb107" providerId="LiveId" clId="{A3C76854-449F-4593-97B9-A202C9B27A9E}" dt="2021-04-10T06:19:39.881" v="6547"/>
          <ac:spMkLst>
            <pc:docMk/>
            <pc:sldMk cId="2032897753" sldId="265"/>
            <ac:spMk id="34" creationId="{14F7FC7C-AAA1-4E02-8E2C-507C949566E3}"/>
          </ac:spMkLst>
        </pc:spChg>
        <pc:spChg chg="add del mod">
          <ac:chgData name="Tamara Land" userId="18ad8ccb20cfb107" providerId="LiveId" clId="{A3C76854-449F-4593-97B9-A202C9B27A9E}" dt="2021-04-10T06:20:54.486" v="6549"/>
          <ac:spMkLst>
            <pc:docMk/>
            <pc:sldMk cId="2032897753" sldId="265"/>
            <ac:spMk id="37" creationId="{B72E35FC-A2F5-43C5-89C3-0A1A43D69158}"/>
          </ac:spMkLst>
        </pc:spChg>
        <pc:spChg chg="add del mod">
          <ac:chgData name="Tamara Land" userId="18ad8ccb20cfb107" providerId="LiveId" clId="{A3C76854-449F-4593-97B9-A202C9B27A9E}" dt="2021-04-10T06:21:17.694" v="6551"/>
          <ac:spMkLst>
            <pc:docMk/>
            <pc:sldMk cId="2032897753" sldId="265"/>
            <ac:spMk id="40" creationId="{2C9E4154-C517-4895-BD4B-B8E114324083}"/>
          </ac:spMkLst>
        </pc:spChg>
        <pc:spChg chg="add del mod">
          <ac:chgData name="Tamara Land" userId="18ad8ccb20cfb107" providerId="LiveId" clId="{A3C76854-449F-4593-97B9-A202C9B27A9E}" dt="2021-04-10T06:22:06.722" v="6553"/>
          <ac:spMkLst>
            <pc:docMk/>
            <pc:sldMk cId="2032897753" sldId="265"/>
            <ac:spMk id="43" creationId="{BDB905FE-F9E6-4879-B805-0F8E656807A2}"/>
          </ac:spMkLst>
        </pc:spChg>
        <pc:spChg chg="add del mod">
          <ac:chgData name="Tamara Land" userId="18ad8ccb20cfb107" providerId="LiveId" clId="{A3C76854-449F-4593-97B9-A202C9B27A9E}" dt="2021-04-10T06:22:53.321" v="6558"/>
          <ac:spMkLst>
            <pc:docMk/>
            <pc:sldMk cId="2032897753" sldId="265"/>
            <ac:spMk id="46" creationId="{3595B25D-FA9B-424A-9F07-824D5DA8EE8F}"/>
          </ac:spMkLst>
        </pc:spChg>
        <pc:spChg chg="add del mod">
          <ac:chgData name="Tamara Land" userId="18ad8ccb20cfb107" providerId="LiveId" clId="{A3C76854-449F-4593-97B9-A202C9B27A9E}" dt="2021-04-10T06:24:32.263" v="6565"/>
          <ac:spMkLst>
            <pc:docMk/>
            <pc:sldMk cId="2032897753" sldId="265"/>
            <ac:spMk id="49" creationId="{DBC11ED6-55FE-479A-B01C-DCBD7CB4FCFA}"/>
          </ac:spMkLst>
        </pc:spChg>
        <pc:spChg chg="add del mod">
          <ac:chgData name="Tamara Land" userId="18ad8ccb20cfb107" providerId="LiveId" clId="{A3C76854-449F-4593-97B9-A202C9B27A9E}" dt="2021-04-10T06:25:08.406" v="6569"/>
          <ac:spMkLst>
            <pc:docMk/>
            <pc:sldMk cId="2032897753" sldId="265"/>
            <ac:spMk id="52" creationId="{0573904D-C0E3-4FB6-A919-F4CD0526162A}"/>
          </ac:spMkLst>
        </pc:spChg>
        <pc:spChg chg="add del mod">
          <ac:chgData name="Tamara Land" userId="18ad8ccb20cfb107" providerId="LiveId" clId="{A3C76854-449F-4593-97B9-A202C9B27A9E}" dt="2021-04-10T06:25:39.608" v="6571"/>
          <ac:spMkLst>
            <pc:docMk/>
            <pc:sldMk cId="2032897753" sldId="265"/>
            <ac:spMk id="55" creationId="{451ED783-EAE2-4652-BFCC-E93054A665B6}"/>
          </ac:spMkLst>
        </pc:spChg>
        <pc:spChg chg="add del mod">
          <ac:chgData name="Tamara Land" userId="18ad8ccb20cfb107" providerId="LiveId" clId="{A3C76854-449F-4593-97B9-A202C9B27A9E}" dt="2021-04-10T06:26:08.899" v="6573"/>
          <ac:spMkLst>
            <pc:docMk/>
            <pc:sldMk cId="2032897753" sldId="265"/>
            <ac:spMk id="58" creationId="{A4BC0AB2-C6E9-430E-B202-F774208D4732}"/>
          </ac:spMkLst>
        </pc:spChg>
        <pc:picChg chg="add del mod">
          <ac:chgData name="Tamara Land" userId="18ad8ccb20cfb107" providerId="LiveId" clId="{A3C76854-449F-4593-97B9-A202C9B27A9E}" dt="2021-04-10T04:29:59.813" v="3634" actId="478"/>
          <ac:picMkLst>
            <pc:docMk/>
            <pc:sldMk cId="2032897753" sldId="265"/>
            <ac:picMk id="7" creationId="{0BBF5B8A-74E5-4EC3-A92E-9FF2BCFC96B0}"/>
          </ac:picMkLst>
        </pc:picChg>
        <pc:picChg chg="add del mod">
          <ac:chgData name="Tamara Land" userId="18ad8ccb20cfb107" providerId="LiveId" clId="{A3C76854-449F-4593-97B9-A202C9B27A9E}" dt="2021-04-10T04:30:25.252" v="3636" actId="478"/>
          <ac:picMkLst>
            <pc:docMk/>
            <pc:sldMk cId="2032897753" sldId="265"/>
            <ac:picMk id="10" creationId="{33191C99-66FD-4D8C-BAB2-2148E8A4F4B2}"/>
          </ac:picMkLst>
        </pc:picChg>
        <pc:picChg chg="add del mod">
          <ac:chgData name="Tamara Land" userId="18ad8ccb20cfb107" providerId="LiveId" clId="{A3C76854-449F-4593-97B9-A202C9B27A9E}" dt="2021-04-10T04:31:29.954" v="3638" actId="478"/>
          <ac:picMkLst>
            <pc:docMk/>
            <pc:sldMk cId="2032897753" sldId="265"/>
            <ac:picMk id="16" creationId="{794772AA-1793-47F8-9097-02FFB0B6DA4D}"/>
          </ac:picMkLst>
        </pc:picChg>
        <pc:picChg chg="add del mod">
          <ac:chgData name="Tamara Land" userId="18ad8ccb20cfb107" providerId="LiveId" clId="{A3C76854-449F-4593-97B9-A202C9B27A9E}" dt="2021-04-10T04:31:54.332" v="3640" actId="478"/>
          <ac:picMkLst>
            <pc:docMk/>
            <pc:sldMk cId="2032897753" sldId="265"/>
            <ac:picMk id="21" creationId="{8D2E05BC-91A0-402E-92F1-D58A866F6518}"/>
          </ac:picMkLst>
        </pc:picChg>
        <pc:picChg chg="del">
          <ac:chgData name="Tamara Land" userId="18ad8ccb20cfb107" providerId="LiveId" clId="{A3C76854-449F-4593-97B9-A202C9B27A9E}" dt="2021-04-10T04:29:20.022" v="3631" actId="478"/>
          <ac:picMkLst>
            <pc:docMk/>
            <pc:sldMk cId="2032897753" sldId="265"/>
            <ac:picMk id="22" creationId="{89B59B5D-5923-44FA-9C63-F8F5DED6AFED}"/>
          </ac:picMkLst>
        </pc:picChg>
        <pc:picChg chg="del">
          <ac:chgData name="Tamara Land" userId="18ad8ccb20cfb107" providerId="LiveId" clId="{A3C76854-449F-4593-97B9-A202C9B27A9E}" dt="2021-04-10T04:29:20.629" v="3632" actId="478"/>
          <ac:picMkLst>
            <pc:docMk/>
            <pc:sldMk cId="2032897753" sldId="265"/>
            <ac:picMk id="23" creationId="{EFB57B2D-3296-4BD5-8F49-EEEB9AFF56B5}"/>
          </ac:picMkLst>
        </pc:picChg>
        <pc:picChg chg="add del mod">
          <ac:chgData name="Tamara Land" userId="18ad8ccb20cfb107" providerId="LiveId" clId="{A3C76854-449F-4593-97B9-A202C9B27A9E}" dt="2021-04-10T04:33:50.361" v="3642" actId="478"/>
          <ac:picMkLst>
            <pc:docMk/>
            <pc:sldMk cId="2032897753" sldId="265"/>
            <ac:picMk id="26" creationId="{971D4BA6-5926-4332-B876-5EB25D55E4AC}"/>
          </ac:picMkLst>
        </pc:picChg>
        <pc:picChg chg="add del mod">
          <ac:chgData name="Tamara Land" userId="18ad8ccb20cfb107" providerId="LiveId" clId="{A3C76854-449F-4593-97B9-A202C9B27A9E}" dt="2021-04-10T06:19:18.468" v="6546" actId="478"/>
          <ac:picMkLst>
            <pc:docMk/>
            <pc:sldMk cId="2032897753" sldId="265"/>
            <ac:picMk id="29" creationId="{BE0D4919-BB7A-4EF9-A46F-CB7483F9069F}"/>
          </ac:picMkLst>
        </pc:picChg>
        <pc:picChg chg="add del mod">
          <ac:chgData name="Tamara Land" userId="18ad8ccb20cfb107" providerId="LiveId" clId="{A3C76854-449F-4593-97B9-A202C9B27A9E}" dt="2021-04-10T06:22:23.116" v="6557" actId="478"/>
          <ac:picMkLst>
            <pc:docMk/>
            <pc:sldMk cId="2032897753" sldId="265"/>
            <ac:picMk id="30" creationId="{056C9A05-4381-4C5F-80BE-D211C2EEF745}"/>
          </ac:picMkLst>
        </pc:picChg>
        <pc:picChg chg="add del mod">
          <ac:chgData name="Tamara Land" userId="18ad8ccb20cfb107" providerId="LiveId" clId="{A3C76854-449F-4593-97B9-A202C9B27A9E}" dt="2021-04-10T06:19:41.603" v="6548" actId="478"/>
          <ac:picMkLst>
            <pc:docMk/>
            <pc:sldMk cId="2032897753" sldId="265"/>
            <ac:picMk id="35" creationId="{5980FF9B-091B-4C0D-BBDF-0D76A455DB57}"/>
          </ac:picMkLst>
        </pc:picChg>
        <pc:picChg chg="add del mod">
          <ac:chgData name="Tamara Land" userId="18ad8ccb20cfb107" providerId="LiveId" clId="{A3C76854-449F-4593-97B9-A202C9B27A9E}" dt="2021-04-10T06:20:55.677" v="6550" actId="478"/>
          <ac:picMkLst>
            <pc:docMk/>
            <pc:sldMk cId="2032897753" sldId="265"/>
            <ac:picMk id="38" creationId="{D1831960-3AB4-4AF1-92BE-431D9820A5C8}"/>
          </ac:picMkLst>
        </pc:picChg>
        <pc:picChg chg="add del mod">
          <ac:chgData name="Tamara Land" userId="18ad8ccb20cfb107" providerId="LiveId" clId="{A3C76854-449F-4593-97B9-A202C9B27A9E}" dt="2021-04-10T06:21:18.639" v="6552" actId="478"/>
          <ac:picMkLst>
            <pc:docMk/>
            <pc:sldMk cId="2032897753" sldId="265"/>
            <ac:picMk id="41" creationId="{E1ED752F-D94B-410E-AB2F-C616115B657F}"/>
          </ac:picMkLst>
        </pc:picChg>
        <pc:picChg chg="add del mod">
          <ac:chgData name="Tamara Land" userId="18ad8ccb20cfb107" providerId="LiveId" clId="{A3C76854-449F-4593-97B9-A202C9B27A9E}" dt="2021-04-10T06:24:00.953" v="6564" actId="478"/>
          <ac:picMkLst>
            <pc:docMk/>
            <pc:sldMk cId="2032897753" sldId="265"/>
            <ac:picMk id="44" creationId="{2CF5D5F0-8A42-4B98-84AD-07C17155AE6C}"/>
          </ac:picMkLst>
        </pc:picChg>
        <pc:picChg chg="add del mod">
          <ac:chgData name="Tamara Land" userId="18ad8ccb20cfb107" providerId="LiveId" clId="{A3C76854-449F-4593-97B9-A202C9B27A9E}" dt="2021-04-10T06:24:45.569" v="6568" actId="478"/>
          <ac:picMkLst>
            <pc:docMk/>
            <pc:sldMk cId="2032897753" sldId="265"/>
            <ac:picMk id="47" creationId="{BECA12B7-8EA4-46D9-A4AB-2400317B5E82}"/>
          </ac:picMkLst>
        </pc:picChg>
        <pc:picChg chg="add mod">
          <ac:chgData name="Tamara Land" userId="18ad8ccb20cfb107" providerId="LiveId" clId="{A3C76854-449F-4593-97B9-A202C9B27A9E}" dt="2021-04-10T06:24:40.073" v="6567" actId="14100"/>
          <ac:picMkLst>
            <pc:docMk/>
            <pc:sldMk cId="2032897753" sldId="265"/>
            <ac:picMk id="50" creationId="{74C279B0-AD14-48DD-A110-5E25649C0E95}"/>
          </ac:picMkLst>
        </pc:picChg>
        <pc:picChg chg="add del mod">
          <ac:chgData name="Tamara Land" userId="18ad8ccb20cfb107" providerId="LiveId" clId="{A3C76854-449F-4593-97B9-A202C9B27A9E}" dt="2021-04-10T06:25:09.825" v="6570" actId="478"/>
          <ac:picMkLst>
            <pc:docMk/>
            <pc:sldMk cId="2032897753" sldId="265"/>
            <ac:picMk id="53" creationId="{43C39CAB-4CD5-4EFD-8250-E23BF38208F3}"/>
          </ac:picMkLst>
        </pc:picChg>
        <pc:picChg chg="add del mod">
          <ac:chgData name="Tamara Land" userId="18ad8ccb20cfb107" providerId="LiveId" clId="{A3C76854-449F-4593-97B9-A202C9B27A9E}" dt="2021-04-10T06:25:40.828" v="6572" actId="478"/>
          <ac:picMkLst>
            <pc:docMk/>
            <pc:sldMk cId="2032897753" sldId="265"/>
            <ac:picMk id="56" creationId="{38F77EE2-0DD5-4AC9-A169-4C1906456E77}"/>
          </ac:picMkLst>
        </pc:picChg>
        <pc:picChg chg="add mod">
          <ac:chgData name="Tamara Land" userId="18ad8ccb20cfb107" providerId="LiveId" clId="{A3C76854-449F-4593-97B9-A202C9B27A9E}" dt="2021-04-10T06:50:34.663" v="6917" actId="1076"/>
          <ac:picMkLst>
            <pc:docMk/>
            <pc:sldMk cId="2032897753" sldId="265"/>
            <ac:picMk id="59" creationId="{A6545A19-39C2-4DE2-A375-9A31FB304361}"/>
          </ac:picMkLst>
        </pc:picChg>
      </pc:sldChg>
      <pc:sldChg chg="add del">
        <pc:chgData name="Tamara Land" userId="18ad8ccb20cfb107" providerId="LiveId" clId="{A3C76854-449F-4593-97B9-A202C9B27A9E}" dt="2021-04-10T06:23:54.832" v="6563" actId="2696"/>
        <pc:sldMkLst>
          <pc:docMk/>
          <pc:sldMk cId="3483920613" sldId="266"/>
        </pc:sldMkLst>
      </pc:sldChg>
      <pc:sldChg chg="add del">
        <pc:chgData name="Tamara Land" userId="18ad8ccb20cfb107" providerId="LiveId" clId="{A3C76854-449F-4593-97B9-A202C9B27A9E}" dt="2021-04-10T04:42:18.102" v="3911" actId="47"/>
        <pc:sldMkLst>
          <pc:docMk/>
          <pc:sldMk cId="2158513451" sldId="267"/>
        </pc:sldMkLst>
      </pc:sldChg>
      <pc:sldChg chg="addSp delSp modSp add del mod ord delAnim modAnim">
        <pc:chgData name="Tamara Land" userId="18ad8ccb20cfb107" providerId="LiveId" clId="{A3C76854-449F-4593-97B9-A202C9B27A9E}" dt="2021-04-10T06:50:19.198" v="6913"/>
        <pc:sldMkLst>
          <pc:docMk/>
          <pc:sldMk cId="495297404" sldId="268"/>
        </pc:sldMkLst>
        <pc:spChg chg="add del mod ord">
          <ac:chgData name="Tamara Land" userId="18ad8ccb20cfb107" providerId="LiveId" clId="{A3C76854-449F-4593-97B9-A202C9B27A9E}" dt="2021-04-10T05:56:37.505" v="5616"/>
          <ac:spMkLst>
            <pc:docMk/>
            <pc:sldMk cId="495297404" sldId="268"/>
            <ac:spMk id="3" creationId="{602F78F4-CA79-4C14-9BA7-CA5AC1403822}"/>
          </ac:spMkLst>
        </pc:spChg>
        <pc:spChg chg="mod">
          <ac:chgData name="Tamara Land" userId="18ad8ccb20cfb107" providerId="LiveId" clId="{A3C76854-449F-4593-97B9-A202C9B27A9E}" dt="2021-04-10T06:49:32.362" v="6893" actId="1076"/>
          <ac:spMkLst>
            <pc:docMk/>
            <pc:sldMk cId="495297404" sldId="268"/>
            <ac:spMk id="4" creationId="{FD625090-FA43-4E1F-BBB8-5E3314BA5C41}"/>
          </ac:spMkLst>
        </pc:spChg>
        <pc:spChg chg="add del mod">
          <ac:chgData name="Tamara Land" userId="18ad8ccb20cfb107" providerId="LiveId" clId="{A3C76854-449F-4593-97B9-A202C9B27A9E}" dt="2021-04-10T05:59:04.963" v="5780"/>
          <ac:spMkLst>
            <pc:docMk/>
            <pc:sldMk cId="495297404" sldId="268"/>
            <ac:spMk id="6" creationId="{27378380-188F-4D85-B909-81BA1AC78FA8}"/>
          </ac:spMkLst>
        </pc:spChg>
        <pc:spChg chg="add del mod">
          <ac:chgData name="Tamara Land" userId="18ad8ccb20cfb107" providerId="LiveId" clId="{A3C76854-449F-4593-97B9-A202C9B27A9E}" dt="2021-04-10T06:48:03.423" v="6880"/>
          <ac:spMkLst>
            <pc:docMk/>
            <pc:sldMk cId="495297404" sldId="268"/>
            <ac:spMk id="10" creationId="{8F777E11-AB64-4B7B-8907-4C6BBB0541D4}"/>
          </ac:spMkLst>
        </pc:spChg>
        <pc:spChg chg="mod">
          <ac:chgData name="Tamara Land" userId="18ad8ccb20cfb107" providerId="LiveId" clId="{A3C76854-449F-4593-97B9-A202C9B27A9E}" dt="2021-04-10T06:49:38.438" v="6902" actId="1037"/>
          <ac:spMkLst>
            <pc:docMk/>
            <pc:sldMk cId="495297404" sldId="268"/>
            <ac:spMk id="11" creationId="{47C523A9-0EEC-4BAE-81BA-AE8B2B73FB8F}"/>
          </ac:spMkLst>
        </pc:spChg>
        <pc:spChg chg="add del mod">
          <ac:chgData name="Tamara Land" userId="18ad8ccb20cfb107" providerId="LiveId" clId="{A3C76854-449F-4593-97B9-A202C9B27A9E}" dt="2021-04-10T06:49:12.991" v="6884"/>
          <ac:spMkLst>
            <pc:docMk/>
            <pc:sldMk cId="495297404" sldId="268"/>
            <ac:spMk id="13" creationId="{CF6BBCB7-5AE8-4D3A-97F8-04AB73C1F7B7}"/>
          </ac:spMkLst>
        </pc:spChg>
        <pc:spChg chg="add del mod">
          <ac:chgData name="Tamara Land" userId="18ad8ccb20cfb107" providerId="LiveId" clId="{A3C76854-449F-4593-97B9-A202C9B27A9E}" dt="2021-04-10T05:57:58.236" v="5779" actId="478"/>
          <ac:spMkLst>
            <pc:docMk/>
            <pc:sldMk cId="495297404" sldId="268"/>
            <ac:spMk id="14" creationId="{725170F3-C417-4D59-8701-E9D8486058EB}"/>
          </ac:spMkLst>
        </pc:spChg>
        <pc:spChg chg="mod">
          <ac:chgData name="Tamara Land" userId="18ad8ccb20cfb107" providerId="LiveId" clId="{A3C76854-449F-4593-97B9-A202C9B27A9E}" dt="2021-04-10T06:49:38.438" v="6902" actId="1037"/>
          <ac:spMkLst>
            <pc:docMk/>
            <pc:sldMk cId="495297404" sldId="268"/>
            <ac:spMk id="16" creationId="{E1C87352-3F93-4797-B86B-A470ABAEF786}"/>
          </ac:spMkLst>
        </pc:spChg>
        <pc:spChg chg="mod">
          <ac:chgData name="Tamara Land" userId="18ad8ccb20cfb107" providerId="LiveId" clId="{A3C76854-449F-4593-97B9-A202C9B27A9E}" dt="2021-04-10T06:49:38.438" v="6902" actId="1037"/>
          <ac:spMkLst>
            <pc:docMk/>
            <pc:sldMk cId="495297404" sldId="268"/>
            <ac:spMk id="17" creationId="{816C5737-B05F-4775-B768-2D57019142D9}"/>
          </ac:spMkLst>
        </pc:spChg>
        <pc:spChg chg="mod">
          <ac:chgData name="Tamara Land" userId="18ad8ccb20cfb107" providerId="LiveId" clId="{A3C76854-449F-4593-97B9-A202C9B27A9E}" dt="2021-04-10T06:49:38.438" v="6902" actId="1037"/>
          <ac:spMkLst>
            <pc:docMk/>
            <pc:sldMk cId="495297404" sldId="268"/>
            <ac:spMk id="18" creationId="{33C4735B-3282-4DF0-BDE3-1F696724ADB6}"/>
          </ac:spMkLst>
        </pc:spChg>
        <pc:spChg chg="mod">
          <ac:chgData name="Tamara Land" userId="18ad8ccb20cfb107" providerId="LiveId" clId="{A3C76854-449F-4593-97B9-A202C9B27A9E}" dt="2021-04-10T06:49:38.438" v="6902" actId="1037"/>
          <ac:spMkLst>
            <pc:docMk/>
            <pc:sldMk cId="495297404" sldId="268"/>
            <ac:spMk id="23" creationId="{99326FAC-B84B-4A6B-B36E-EE6353ACEC6B}"/>
          </ac:spMkLst>
        </pc:spChg>
        <pc:spChg chg="mod">
          <ac:chgData name="Tamara Land" userId="18ad8ccb20cfb107" providerId="LiveId" clId="{A3C76854-449F-4593-97B9-A202C9B27A9E}" dt="2021-04-10T06:49:38.438" v="6902" actId="1037"/>
          <ac:spMkLst>
            <pc:docMk/>
            <pc:sldMk cId="495297404" sldId="268"/>
            <ac:spMk id="31" creationId="{E15E775E-FA78-427C-8286-6617D500FE12}"/>
          </ac:spMkLst>
        </pc:spChg>
        <pc:spChg chg="mod">
          <ac:chgData name="Tamara Land" userId="18ad8ccb20cfb107" providerId="LiveId" clId="{A3C76854-449F-4593-97B9-A202C9B27A9E}" dt="2021-04-10T06:49:38.438" v="6902" actId="1037"/>
          <ac:spMkLst>
            <pc:docMk/>
            <pc:sldMk cId="495297404" sldId="268"/>
            <ac:spMk id="32" creationId="{388C2E63-E0BE-4117-AB6D-2F24DA63D742}"/>
          </ac:spMkLst>
        </pc:spChg>
        <pc:picChg chg="add del mod">
          <ac:chgData name="Tamara Land" userId="18ad8ccb20cfb107" providerId="LiveId" clId="{A3C76854-449F-4593-97B9-A202C9B27A9E}" dt="2021-04-10T06:47:25.193" v="6877" actId="478"/>
          <ac:picMkLst>
            <pc:docMk/>
            <pc:sldMk cId="495297404" sldId="268"/>
            <ac:picMk id="7" creationId="{B4EFDD4C-3B6C-411D-8DAA-25383BB45ACE}"/>
          </ac:picMkLst>
        </pc:picChg>
        <pc:picChg chg="add del mod">
          <ac:chgData name="Tamara Land" userId="18ad8ccb20cfb107" providerId="LiveId" clId="{A3C76854-449F-4593-97B9-A202C9B27A9E}" dt="2021-04-10T06:47:25.758" v="6878" actId="478"/>
          <ac:picMkLst>
            <pc:docMk/>
            <pc:sldMk cId="495297404" sldId="268"/>
            <ac:picMk id="8" creationId="{00308D28-1BE8-4E81-821E-C27A11CC8BA6}"/>
          </ac:picMkLst>
        </pc:picChg>
        <pc:picChg chg="add mod">
          <ac:chgData name="Tamara Land" userId="18ad8ccb20cfb107" providerId="LiveId" clId="{A3C76854-449F-4593-97B9-A202C9B27A9E}" dt="2021-04-10T06:49:45.142" v="6904" actId="1076"/>
          <ac:picMkLst>
            <pc:docMk/>
            <pc:sldMk cId="495297404" sldId="268"/>
            <ac:picMk id="15" creationId="{8145C726-7BAF-479F-B7C6-0152ACA21C0A}"/>
          </ac:picMkLst>
        </pc:picChg>
        <pc:picChg chg="add mod">
          <ac:chgData name="Tamara Land" userId="18ad8ccb20cfb107" providerId="LiveId" clId="{A3C76854-449F-4593-97B9-A202C9B27A9E}" dt="2021-04-10T06:49:38.438" v="6902" actId="1037"/>
          <ac:picMkLst>
            <pc:docMk/>
            <pc:sldMk cId="495297404" sldId="268"/>
            <ac:picMk id="19" creationId="{B17F30C6-2E73-40B6-BD80-6D74BD4FC20E}"/>
          </ac:picMkLst>
        </pc:picChg>
        <pc:picChg chg="del">
          <ac:chgData name="Tamara Land" userId="18ad8ccb20cfb107" providerId="LiveId" clId="{A3C76854-449F-4593-97B9-A202C9B27A9E}" dt="2021-04-10T04:44:21.984" v="4232" actId="478"/>
          <ac:picMkLst>
            <pc:docMk/>
            <pc:sldMk cId="495297404" sldId="268"/>
            <ac:picMk id="22" creationId="{8CB72167-4E7F-4C5B-9897-CB576435E84B}"/>
          </ac:picMkLst>
        </pc:picChg>
        <pc:picChg chg="del mod">
          <ac:chgData name="Tamara Land" userId="18ad8ccb20cfb107" providerId="LiveId" clId="{A3C76854-449F-4593-97B9-A202C9B27A9E}" dt="2021-04-10T04:58:17.153" v="5460" actId="478"/>
          <ac:picMkLst>
            <pc:docMk/>
            <pc:sldMk cId="495297404" sldId="268"/>
            <ac:picMk id="30" creationId="{6842D1FC-653B-4893-A9AD-1C8FFB40AF78}"/>
          </ac:picMkLst>
        </pc:picChg>
      </pc:sldChg>
      <pc:sldChg chg="modSp del mod">
        <pc:chgData name="Tamara Land" userId="18ad8ccb20cfb107" providerId="LiveId" clId="{A3C76854-449F-4593-97B9-A202C9B27A9E}" dt="2021-04-10T04:52:45.730" v="5056" actId="47"/>
        <pc:sldMkLst>
          <pc:docMk/>
          <pc:sldMk cId="1768336" sldId="269"/>
        </pc:sldMkLst>
        <pc:spChg chg="mod">
          <ac:chgData name="Tamara Land" userId="18ad8ccb20cfb107" providerId="LiveId" clId="{A3C76854-449F-4593-97B9-A202C9B27A9E}" dt="2021-04-10T04:52:37.083" v="5052" actId="27636"/>
          <ac:spMkLst>
            <pc:docMk/>
            <pc:sldMk cId="1768336" sldId="269"/>
            <ac:spMk id="4" creationId="{FD625090-FA43-4E1F-BBB8-5E3314BA5C41}"/>
          </ac:spMkLst>
        </pc:spChg>
      </pc:sldChg>
      <pc:sldChg chg="addSp delSp modSp add mod ord delAnim modAnim">
        <pc:chgData name="Tamara Land" userId="18ad8ccb20cfb107" providerId="LiveId" clId="{A3C76854-449F-4593-97B9-A202C9B27A9E}" dt="2021-04-10T06:50:46.525" v="6920"/>
        <pc:sldMkLst>
          <pc:docMk/>
          <pc:sldMk cId="2967557026" sldId="270"/>
        </pc:sldMkLst>
        <pc:spChg chg="add del mod">
          <ac:chgData name="Tamara Land" userId="18ad8ccb20cfb107" providerId="LiveId" clId="{A3C76854-449F-4593-97B9-A202C9B27A9E}" dt="2021-04-10T05:51:53.198" v="5574"/>
          <ac:spMkLst>
            <pc:docMk/>
            <pc:sldMk cId="2967557026" sldId="270"/>
            <ac:spMk id="3" creationId="{0D3C504A-B966-4C56-949F-F4E12B3A6138}"/>
          </ac:spMkLst>
        </pc:spChg>
        <pc:spChg chg="mod">
          <ac:chgData name="Tamara Land" userId="18ad8ccb20cfb107" providerId="LiveId" clId="{A3C76854-449F-4593-97B9-A202C9B27A9E}" dt="2021-04-10T05:55:23.676" v="5615" actId="20577"/>
          <ac:spMkLst>
            <pc:docMk/>
            <pc:sldMk cId="2967557026" sldId="270"/>
            <ac:spMk id="4" creationId="{FD625090-FA43-4E1F-BBB8-5E3314BA5C41}"/>
          </ac:spMkLst>
        </pc:spChg>
        <pc:spChg chg="add del mod">
          <ac:chgData name="Tamara Land" userId="18ad8ccb20cfb107" providerId="LiveId" clId="{A3C76854-449F-4593-97B9-A202C9B27A9E}" dt="2021-04-10T05:53:34.422" v="5577"/>
          <ac:spMkLst>
            <pc:docMk/>
            <pc:sldMk cId="2967557026" sldId="270"/>
            <ac:spMk id="6" creationId="{4105FF29-81D8-4AD5-8E95-0022C396454A}"/>
          </ac:spMkLst>
        </pc:spChg>
        <pc:spChg chg="add del mod">
          <ac:chgData name="Tamara Land" userId="18ad8ccb20cfb107" providerId="LiveId" clId="{A3C76854-449F-4593-97B9-A202C9B27A9E}" dt="2021-04-10T06:27:54.255" v="6577"/>
          <ac:spMkLst>
            <pc:docMk/>
            <pc:sldMk cId="2967557026" sldId="270"/>
            <ac:spMk id="10" creationId="{34BF1091-81BF-4AF9-BABC-17F912D81D0C}"/>
          </ac:spMkLst>
        </pc:spChg>
        <pc:spChg chg="mod">
          <ac:chgData name="Tamara Land" userId="18ad8ccb20cfb107" providerId="LiveId" clId="{A3C76854-449F-4593-97B9-A202C9B27A9E}" dt="2021-04-10T05:51:23.180" v="5573" actId="14100"/>
          <ac:spMkLst>
            <pc:docMk/>
            <pc:sldMk cId="2967557026" sldId="270"/>
            <ac:spMk id="11" creationId="{47C523A9-0EEC-4BAE-81BA-AE8B2B73FB8F}"/>
          </ac:spMkLst>
        </pc:spChg>
        <pc:spChg chg="mod">
          <ac:chgData name="Tamara Land" userId="18ad8ccb20cfb107" providerId="LiveId" clId="{A3C76854-449F-4593-97B9-A202C9B27A9E}" dt="2021-04-10T05:57:52.258" v="5778" actId="14100"/>
          <ac:spMkLst>
            <pc:docMk/>
            <pc:sldMk cId="2967557026" sldId="270"/>
            <ac:spMk id="14" creationId="{19565B37-93B8-403D-A247-5607353751C1}"/>
          </ac:spMkLst>
        </pc:spChg>
        <pc:spChg chg="mod">
          <ac:chgData name="Tamara Land" userId="18ad8ccb20cfb107" providerId="LiveId" clId="{A3C76854-449F-4593-97B9-A202C9B27A9E}" dt="2021-04-10T04:56:10.103" v="5330" actId="1076"/>
          <ac:spMkLst>
            <pc:docMk/>
            <pc:sldMk cId="2967557026" sldId="270"/>
            <ac:spMk id="15" creationId="{E708F6AF-DFE5-40AF-94EB-AD6B72254D7D}"/>
          </ac:spMkLst>
        </pc:spChg>
        <pc:spChg chg="add del mod">
          <ac:chgData name="Tamara Land" userId="18ad8ccb20cfb107" providerId="LiveId" clId="{A3C76854-449F-4593-97B9-A202C9B27A9E}" dt="2021-04-10T06:28:23.878" v="6582"/>
          <ac:spMkLst>
            <pc:docMk/>
            <pc:sldMk cId="2967557026" sldId="270"/>
            <ac:spMk id="16" creationId="{00C6B3EC-ECCC-469D-9EC1-E6124DF97D14}"/>
          </ac:spMkLst>
        </pc:spChg>
        <pc:spChg chg="mod">
          <ac:chgData name="Tamara Land" userId="18ad8ccb20cfb107" providerId="LiveId" clId="{A3C76854-449F-4593-97B9-A202C9B27A9E}" dt="2021-04-10T04:54:31.256" v="5134" actId="1076"/>
          <ac:spMkLst>
            <pc:docMk/>
            <pc:sldMk cId="2967557026" sldId="270"/>
            <ac:spMk id="18" creationId="{33C4735B-3282-4DF0-BDE3-1F696724ADB6}"/>
          </ac:spMkLst>
        </pc:spChg>
        <pc:spChg chg="mod">
          <ac:chgData name="Tamara Land" userId="18ad8ccb20cfb107" providerId="LiveId" clId="{A3C76854-449F-4593-97B9-A202C9B27A9E}" dt="2021-04-10T04:55:58.931" v="5320" actId="1076"/>
          <ac:spMkLst>
            <pc:docMk/>
            <pc:sldMk cId="2967557026" sldId="270"/>
            <ac:spMk id="19" creationId="{793DBB53-4340-402E-BD3C-CF62665769B4}"/>
          </ac:spMkLst>
        </pc:spChg>
        <pc:picChg chg="add del mod">
          <ac:chgData name="Tamara Land" userId="18ad8ccb20cfb107" providerId="LiveId" clId="{A3C76854-449F-4593-97B9-A202C9B27A9E}" dt="2021-04-10T06:26:36.968" v="6576" actId="478"/>
          <ac:picMkLst>
            <pc:docMk/>
            <pc:sldMk cId="2967557026" sldId="270"/>
            <ac:picMk id="7" creationId="{4E3B25DC-D623-459C-881D-C8AD820CEB4B}"/>
          </ac:picMkLst>
        </pc:picChg>
        <pc:picChg chg="add del mod">
          <ac:chgData name="Tamara Land" userId="18ad8ccb20cfb107" providerId="LiveId" clId="{A3C76854-449F-4593-97B9-A202C9B27A9E}" dt="2021-04-10T06:28:03.723" v="6581" actId="478"/>
          <ac:picMkLst>
            <pc:docMk/>
            <pc:sldMk cId="2967557026" sldId="270"/>
            <ac:picMk id="8" creationId="{AC506E63-2854-43BE-825B-FF8466FAAD04}"/>
          </ac:picMkLst>
        </pc:picChg>
        <pc:picChg chg="add mod">
          <ac:chgData name="Tamara Land" userId="18ad8ccb20cfb107" providerId="LiveId" clId="{A3C76854-449F-4593-97B9-A202C9B27A9E}" dt="2021-04-10T06:28:01.018" v="6580" actId="1076"/>
          <ac:picMkLst>
            <pc:docMk/>
            <pc:sldMk cId="2967557026" sldId="270"/>
            <ac:picMk id="12" creationId="{962F5DEA-54C7-456F-9E66-8A8DEE5E5A56}"/>
          </ac:picMkLst>
        </pc:picChg>
        <pc:picChg chg="add mod">
          <ac:chgData name="Tamara Land" userId="18ad8ccb20cfb107" providerId="LiveId" clId="{A3C76854-449F-4593-97B9-A202C9B27A9E}" dt="2021-04-10T06:42:08.255" v="6872" actId="1076"/>
          <ac:picMkLst>
            <pc:docMk/>
            <pc:sldMk cId="2967557026" sldId="270"/>
            <ac:picMk id="17" creationId="{B95A2B90-FB6E-42D6-969B-7A84A16EFF97}"/>
          </ac:picMkLst>
        </pc:picChg>
        <pc:picChg chg="del">
          <ac:chgData name="Tamara Land" userId="18ad8ccb20cfb107" providerId="LiveId" clId="{A3C76854-449F-4593-97B9-A202C9B27A9E}" dt="2021-04-10T04:57:50.281" v="5453" actId="478"/>
          <ac:picMkLst>
            <pc:docMk/>
            <pc:sldMk cId="2967557026" sldId="270"/>
            <ac:picMk id="29" creationId="{BE0D4919-BB7A-4EF9-A46F-CB7483F9069F}"/>
          </ac:picMkLst>
        </pc:picChg>
        <pc:picChg chg="del">
          <ac:chgData name="Tamara Land" userId="18ad8ccb20cfb107" providerId="LiveId" clId="{A3C76854-449F-4593-97B9-A202C9B27A9E}" dt="2021-04-10T04:58:11.523" v="5458" actId="478"/>
          <ac:picMkLst>
            <pc:docMk/>
            <pc:sldMk cId="2967557026" sldId="270"/>
            <ac:picMk id="30" creationId="{056C9A05-4381-4C5F-80BE-D211C2EEF745}"/>
          </ac:picMkLst>
        </pc:picChg>
      </pc:sldChg>
      <pc:sldChg chg="add del">
        <pc:chgData name="Tamara Land" userId="18ad8ccb20cfb107" providerId="LiveId" clId="{A3C76854-449F-4593-97B9-A202C9B27A9E}" dt="2021-04-10T05:00:10.081" v="5464" actId="47"/>
        <pc:sldMkLst>
          <pc:docMk/>
          <pc:sldMk cId="4035415412" sldId="271"/>
        </pc:sldMkLst>
      </pc:sldChg>
      <pc:sldChg chg="addSp delSp modSp add mod ord delAnim modAnim">
        <pc:chgData name="Tamara Land" userId="18ad8ccb20cfb107" providerId="LiveId" clId="{A3C76854-449F-4593-97B9-A202C9B27A9E}" dt="2021-04-10T06:50:51.671" v="6922"/>
        <pc:sldMkLst>
          <pc:docMk/>
          <pc:sldMk cId="4111926575" sldId="271"/>
        </pc:sldMkLst>
        <pc:spChg chg="add del mod">
          <ac:chgData name="Tamara Land" userId="18ad8ccb20cfb107" providerId="LiveId" clId="{A3C76854-449F-4593-97B9-A202C9B27A9E}" dt="2021-04-10T06:32:30.065" v="6595"/>
          <ac:spMkLst>
            <pc:docMk/>
            <pc:sldMk cId="4111926575" sldId="271"/>
            <ac:spMk id="3" creationId="{EE4C34C6-24C0-4510-8C92-12EB6133A523}"/>
          </ac:spMkLst>
        </pc:spChg>
        <pc:spChg chg="mod">
          <ac:chgData name="Tamara Land" userId="18ad8ccb20cfb107" providerId="LiveId" clId="{A3C76854-449F-4593-97B9-A202C9B27A9E}" dt="2021-04-10T06:04:44.301" v="6060" actId="6549"/>
          <ac:spMkLst>
            <pc:docMk/>
            <pc:sldMk cId="4111926575" sldId="271"/>
            <ac:spMk id="4" creationId="{FD625090-FA43-4E1F-BBB8-5E3314BA5C41}"/>
          </ac:spMkLst>
        </pc:spChg>
        <pc:spChg chg="add del mod">
          <ac:chgData name="Tamara Land" userId="18ad8ccb20cfb107" providerId="LiveId" clId="{A3C76854-449F-4593-97B9-A202C9B27A9E}" dt="2021-04-10T06:33:28.572" v="6599"/>
          <ac:spMkLst>
            <pc:docMk/>
            <pc:sldMk cId="4111926575" sldId="271"/>
            <ac:spMk id="6" creationId="{8372C489-8662-41FF-81B4-25F26D3CAF94}"/>
          </ac:spMkLst>
        </pc:spChg>
        <pc:spChg chg="mod">
          <ac:chgData name="Tamara Land" userId="18ad8ccb20cfb107" providerId="LiveId" clId="{A3C76854-449F-4593-97B9-A202C9B27A9E}" dt="2021-04-10T06:13:51.326" v="6531" actId="14100"/>
          <ac:spMkLst>
            <pc:docMk/>
            <pc:sldMk cId="4111926575" sldId="271"/>
            <ac:spMk id="11" creationId="{47C523A9-0EEC-4BAE-81BA-AE8B2B73FB8F}"/>
          </ac:spMkLst>
        </pc:spChg>
        <pc:spChg chg="mod">
          <ac:chgData name="Tamara Land" userId="18ad8ccb20cfb107" providerId="LiveId" clId="{A3C76854-449F-4593-97B9-A202C9B27A9E}" dt="2021-04-10T06:09:03.432" v="6230" actId="14100"/>
          <ac:spMkLst>
            <pc:docMk/>
            <pc:sldMk cId="4111926575" sldId="271"/>
            <ac:spMk id="17" creationId="{816C5737-B05F-4775-B768-2D57019142D9}"/>
          </ac:spMkLst>
        </pc:spChg>
        <pc:picChg chg="add mod">
          <ac:chgData name="Tamara Land" userId="18ad8ccb20cfb107" providerId="LiveId" clId="{A3C76854-449F-4593-97B9-A202C9B27A9E}" dt="2021-04-10T06:33:03.943" v="6598" actId="14100"/>
          <ac:picMkLst>
            <pc:docMk/>
            <pc:sldMk cId="4111926575" sldId="271"/>
            <ac:picMk id="7" creationId="{24346445-DA9D-40DE-ADDF-3447F2788016}"/>
          </ac:picMkLst>
        </pc:picChg>
        <pc:picChg chg="add mod">
          <ac:chgData name="Tamara Land" userId="18ad8ccb20cfb107" providerId="LiveId" clId="{A3C76854-449F-4593-97B9-A202C9B27A9E}" dt="2021-04-10T06:33:48.318" v="6605" actId="1076"/>
          <ac:picMkLst>
            <pc:docMk/>
            <pc:sldMk cId="4111926575" sldId="271"/>
            <ac:picMk id="8" creationId="{14020128-3E2E-40F7-865B-E78231725BF4}"/>
          </ac:picMkLst>
        </pc:picChg>
        <pc:picChg chg="del">
          <ac:chgData name="Tamara Land" userId="18ad8ccb20cfb107" providerId="LiveId" clId="{A3C76854-449F-4593-97B9-A202C9B27A9E}" dt="2021-04-10T06:02:39.463" v="5942" actId="478"/>
          <ac:picMkLst>
            <pc:docMk/>
            <pc:sldMk cId="4111926575" sldId="271"/>
            <ac:picMk id="22" creationId="{8CB72167-4E7F-4C5B-9897-CB576435E84B}"/>
          </ac:picMkLst>
        </pc:picChg>
        <pc:picChg chg="del">
          <ac:chgData name="Tamara Land" userId="18ad8ccb20cfb107" providerId="LiveId" clId="{A3C76854-449F-4593-97B9-A202C9B27A9E}" dt="2021-04-10T06:02:40.667" v="5943" actId="478"/>
          <ac:picMkLst>
            <pc:docMk/>
            <pc:sldMk cId="4111926575" sldId="271"/>
            <ac:picMk id="30" creationId="{6842D1FC-653B-4893-A9AD-1C8FFB40AF78}"/>
          </ac:picMkLst>
        </pc:picChg>
      </pc:sldChg>
      <pc:sldChg chg="modSp add del mod ord">
        <pc:chgData name="Tamara Land" userId="18ad8ccb20cfb107" providerId="LiveId" clId="{A3C76854-449F-4593-97B9-A202C9B27A9E}" dt="2021-04-10T06:04:11.716" v="6031" actId="47"/>
        <pc:sldMkLst>
          <pc:docMk/>
          <pc:sldMk cId="3535526673" sldId="272"/>
        </pc:sldMkLst>
        <pc:spChg chg="mod">
          <ac:chgData name="Tamara Land" userId="18ad8ccb20cfb107" providerId="LiveId" clId="{A3C76854-449F-4593-97B9-A202C9B27A9E}" dt="2021-04-10T06:03:51.234" v="6027" actId="20577"/>
          <ac:spMkLst>
            <pc:docMk/>
            <pc:sldMk cId="3535526673" sldId="272"/>
            <ac:spMk id="4" creationId="{FD625090-FA43-4E1F-BBB8-5E3314BA5C41}"/>
          </ac:spMkLst>
        </pc:spChg>
      </pc:sldChg>
      <pc:sldChg chg="addSp delSp modSp add mod ord delAnim modAnim">
        <pc:chgData name="Tamara Land" userId="18ad8ccb20cfb107" providerId="LiveId" clId="{A3C76854-449F-4593-97B9-A202C9B27A9E}" dt="2021-04-10T06:50:57.584" v="6924"/>
        <pc:sldMkLst>
          <pc:docMk/>
          <pc:sldMk cId="3368429665" sldId="273"/>
        </pc:sldMkLst>
        <pc:spChg chg="add del mod">
          <ac:chgData name="Tamara Land" userId="18ad8ccb20cfb107" providerId="LiveId" clId="{A3C76854-449F-4593-97B9-A202C9B27A9E}" dt="2021-04-10T06:34:25.633" v="6606"/>
          <ac:spMkLst>
            <pc:docMk/>
            <pc:sldMk cId="3368429665" sldId="273"/>
            <ac:spMk id="3" creationId="{4E7D2055-6CA2-400D-8D03-411B042EE84C}"/>
          </ac:spMkLst>
        </pc:spChg>
        <pc:spChg chg="mod">
          <ac:chgData name="Tamara Land" userId="18ad8ccb20cfb107" providerId="LiveId" clId="{A3C76854-449F-4593-97B9-A202C9B27A9E}" dt="2021-04-10T06:38:02.038" v="6855" actId="113"/>
          <ac:spMkLst>
            <pc:docMk/>
            <pc:sldMk cId="3368429665" sldId="273"/>
            <ac:spMk id="4" creationId="{FD625090-FA43-4E1F-BBB8-5E3314BA5C41}"/>
          </ac:spMkLst>
        </pc:spChg>
        <pc:spChg chg="add del mod">
          <ac:chgData name="Tamara Land" userId="18ad8ccb20cfb107" providerId="LiveId" clId="{A3C76854-449F-4593-97B9-A202C9B27A9E}" dt="2021-04-10T06:35:01.215" v="6611"/>
          <ac:spMkLst>
            <pc:docMk/>
            <pc:sldMk cId="3368429665" sldId="273"/>
            <ac:spMk id="6" creationId="{0D54D6D6-FBB4-450B-BE34-31A7F60CD601}"/>
          </ac:spMkLst>
        </pc:spChg>
        <pc:spChg chg="mod">
          <ac:chgData name="Tamara Land" userId="18ad8ccb20cfb107" providerId="LiveId" clId="{A3C76854-449F-4593-97B9-A202C9B27A9E}" dt="2021-04-10T06:10:07.801" v="6380" actId="20577"/>
          <ac:spMkLst>
            <pc:docMk/>
            <pc:sldMk cId="3368429665" sldId="273"/>
            <ac:spMk id="11" creationId="{47C523A9-0EEC-4BAE-81BA-AE8B2B73FB8F}"/>
          </ac:spMkLst>
        </pc:spChg>
        <pc:spChg chg="mod">
          <ac:chgData name="Tamara Land" userId="18ad8ccb20cfb107" providerId="LiveId" clId="{A3C76854-449F-4593-97B9-A202C9B27A9E}" dt="2021-04-10T06:08:35.838" v="6215" actId="14100"/>
          <ac:spMkLst>
            <pc:docMk/>
            <pc:sldMk cId="3368429665" sldId="273"/>
            <ac:spMk id="15" creationId="{E708F6AF-DFE5-40AF-94EB-AD6B72254D7D}"/>
          </ac:spMkLst>
        </pc:spChg>
        <pc:spChg chg="mod">
          <ac:chgData name="Tamara Land" userId="18ad8ccb20cfb107" providerId="LiveId" clId="{A3C76854-449F-4593-97B9-A202C9B27A9E}" dt="2021-04-10T06:10:28.816" v="6434" actId="14100"/>
          <ac:spMkLst>
            <pc:docMk/>
            <pc:sldMk cId="3368429665" sldId="273"/>
            <ac:spMk id="17" creationId="{816C5737-B05F-4775-B768-2D57019142D9}"/>
          </ac:spMkLst>
        </pc:spChg>
        <pc:spChg chg="mod">
          <ac:chgData name="Tamara Land" userId="18ad8ccb20cfb107" providerId="LiveId" clId="{A3C76854-449F-4593-97B9-A202C9B27A9E}" dt="2021-04-10T06:08:47.004" v="6227" actId="6549"/>
          <ac:spMkLst>
            <pc:docMk/>
            <pc:sldMk cId="3368429665" sldId="273"/>
            <ac:spMk id="19" creationId="{793DBB53-4340-402E-BD3C-CF62665769B4}"/>
          </ac:spMkLst>
        </pc:spChg>
        <pc:picChg chg="add mod">
          <ac:chgData name="Tamara Land" userId="18ad8ccb20cfb107" providerId="LiveId" clId="{A3C76854-449F-4593-97B9-A202C9B27A9E}" dt="2021-04-10T06:34:37.396" v="6610" actId="1076"/>
          <ac:picMkLst>
            <pc:docMk/>
            <pc:sldMk cId="3368429665" sldId="273"/>
            <ac:picMk id="7" creationId="{4FA0BBEC-A223-42E4-A072-776F614DA7D2}"/>
          </ac:picMkLst>
        </pc:picChg>
        <pc:picChg chg="add mod">
          <ac:chgData name="Tamara Land" userId="18ad8ccb20cfb107" providerId="LiveId" clId="{A3C76854-449F-4593-97B9-A202C9B27A9E}" dt="2021-04-10T06:35:14.477" v="6614" actId="14100"/>
          <ac:picMkLst>
            <pc:docMk/>
            <pc:sldMk cId="3368429665" sldId="273"/>
            <ac:picMk id="8" creationId="{9ADA7AB5-729B-4E97-AE86-78DF16D91658}"/>
          </ac:picMkLst>
        </pc:picChg>
        <pc:picChg chg="del">
          <ac:chgData name="Tamara Land" userId="18ad8ccb20cfb107" providerId="LiveId" clId="{A3C76854-449F-4593-97B9-A202C9B27A9E}" dt="2021-04-10T06:10:37.994" v="6435" actId="478"/>
          <ac:picMkLst>
            <pc:docMk/>
            <pc:sldMk cId="3368429665" sldId="273"/>
            <ac:picMk id="20" creationId="{65A15ECB-8592-48D8-A2C5-86F59EC0A1B3}"/>
          </ac:picMkLst>
        </pc:picChg>
        <pc:picChg chg="del">
          <ac:chgData name="Tamara Land" userId="18ad8ccb20cfb107" providerId="LiveId" clId="{A3C76854-449F-4593-97B9-A202C9B27A9E}" dt="2021-04-10T06:10:38.480" v="6436" actId="478"/>
          <ac:picMkLst>
            <pc:docMk/>
            <pc:sldMk cId="3368429665" sldId="273"/>
            <ac:picMk id="35" creationId="{DE3B1839-6681-49F4-860E-73154F7529F4}"/>
          </ac:picMkLst>
        </pc:picChg>
      </pc:sldChg>
    </pc:docChg>
  </pc:docChgLst>
  <pc:docChgLst>
    <pc:chgData name="Tamara Land" userId="18ad8ccb20cfb107" providerId="LiveId" clId="{B9C012BD-5DA2-41C6-A38E-3416B0F9A200}"/>
    <pc:docChg chg="custSel modSld">
      <pc:chgData name="Tamara Land" userId="18ad8ccb20cfb107" providerId="LiveId" clId="{B9C012BD-5DA2-41C6-A38E-3416B0F9A200}" dt="2021-05-02T23:33:52.539" v="0" actId="313"/>
      <pc:docMkLst>
        <pc:docMk/>
      </pc:docMkLst>
      <pc:sldChg chg="modSp mod">
        <pc:chgData name="Tamara Land" userId="18ad8ccb20cfb107" providerId="LiveId" clId="{B9C012BD-5DA2-41C6-A38E-3416B0F9A200}" dt="2021-05-02T23:33:52.539" v="0" actId="313"/>
        <pc:sldMkLst>
          <pc:docMk/>
          <pc:sldMk cId="495297404" sldId="268"/>
        </pc:sldMkLst>
        <pc:spChg chg="mod">
          <ac:chgData name="Tamara Land" userId="18ad8ccb20cfb107" providerId="LiveId" clId="{B9C012BD-5DA2-41C6-A38E-3416B0F9A200}" dt="2021-05-02T23:33:52.539" v="0" actId="313"/>
          <ac:spMkLst>
            <pc:docMk/>
            <pc:sldMk cId="495297404" sldId="268"/>
            <ac:spMk id="12" creationId="{CB2C6307-4B44-49A2-A67E-6BE40CDE38F8}"/>
          </ac:spMkLst>
        </pc:spChg>
      </pc:sldChg>
    </pc:docChg>
  </pc:docChgLst>
  <pc:docChgLst>
    <pc:chgData name="Tamara Land" userId="18ad8ccb20cfb107" providerId="LiveId" clId="{2FE1FCBE-9C8B-460F-830D-6EA095EA69FC}"/>
    <pc:docChg chg="undo custSel addSld delSld modSld sldOrd">
      <pc:chgData name="Tamara Land" userId="18ad8ccb20cfb107" providerId="LiveId" clId="{2FE1FCBE-9C8B-460F-830D-6EA095EA69FC}" dt="2021-04-15T22:52:48.260" v="2331"/>
      <pc:docMkLst>
        <pc:docMk/>
      </pc:docMkLst>
      <pc:sldChg chg="modSp mod">
        <pc:chgData name="Tamara Land" userId="18ad8ccb20cfb107" providerId="LiveId" clId="{2FE1FCBE-9C8B-460F-830D-6EA095EA69FC}" dt="2021-04-13T03:16:31.957" v="3" actId="403"/>
        <pc:sldMkLst>
          <pc:docMk/>
          <pc:sldMk cId="4130891003" sldId="261"/>
        </pc:sldMkLst>
        <pc:graphicFrameChg chg="modGraphic">
          <ac:chgData name="Tamara Land" userId="18ad8ccb20cfb107" providerId="LiveId" clId="{2FE1FCBE-9C8B-460F-830D-6EA095EA69FC}" dt="2021-04-13T03:16:31.957" v="3" actId="403"/>
          <ac:graphicFrameMkLst>
            <pc:docMk/>
            <pc:sldMk cId="4130891003" sldId="261"/>
            <ac:graphicFrameMk id="2" creationId="{17F4187A-0930-4131-87A3-2E3A49B73271}"/>
          </ac:graphicFrameMkLst>
        </pc:graphicFrameChg>
      </pc:sldChg>
      <pc:sldChg chg="modSp mod">
        <pc:chgData name="Tamara Land" userId="18ad8ccb20cfb107" providerId="LiveId" clId="{2FE1FCBE-9C8B-460F-830D-6EA095EA69FC}" dt="2021-04-15T22:48:11.762" v="2088" actId="14100"/>
        <pc:sldMkLst>
          <pc:docMk/>
          <pc:sldMk cId="454653812" sldId="264"/>
        </pc:sldMkLst>
        <pc:spChg chg="mod">
          <ac:chgData name="Tamara Land" userId="18ad8ccb20cfb107" providerId="LiveId" clId="{2FE1FCBE-9C8B-460F-830D-6EA095EA69FC}" dt="2021-04-15T22:48:11.762" v="2088" actId="14100"/>
          <ac:spMkLst>
            <pc:docMk/>
            <pc:sldMk cId="454653812" sldId="264"/>
            <ac:spMk id="14" creationId="{19565B37-93B8-403D-A247-5607353751C1}"/>
          </ac:spMkLst>
        </pc:spChg>
      </pc:sldChg>
      <pc:sldChg chg="addSp delSp modSp mod">
        <pc:chgData name="Tamara Land" userId="18ad8ccb20cfb107" providerId="LiveId" clId="{2FE1FCBE-9C8B-460F-830D-6EA095EA69FC}" dt="2021-04-15T22:49:25.780" v="2276" actId="1076"/>
        <pc:sldMkLst>
          <pc:docMk/>
          <pc:sldMk cId="2032897753" sldId="265"/>
        </pc:sldMkLst>
        <pc:spChg chg="add del mod">
          <ac:chgData name="Tamara Land" userId="18ad8ccb20cfb107" providerId="LiveId" clId="{2FE1FCBE-9C8B-460F-830D-6EA095EA69FC}" dt="2021-04-15T22:22:14.198" v="153" actId="478"/>
          <ac:spMkLst>
            <pc:docMk/>
            <pc:sldMk cId="2032897753" sldId="265"/>
            <ac:spMk id="12" creationId="{1BECD682-33CD-4931-A609-DB22A64FB56F}"/>
          </ac:spMkLst>
        </pc:spChg>
        <pc:spChg chg="mod">
          <ac:chgData name="Tamara Land" userId="18ad8ccb20cfb107" providerId="LiveId" clId="{2FE1FCBE-9C8B-460F-830D-6EA095EA69FC}" dt="2021-04-15T22:49:25.780" v="2276" actId="1076"/>
          <ac:spMkLst>
            <pc:docMk/>
            <pc:sldMk cId="2032897753" sldId="265"/>
            <ac:spMk id="14" creationId="{19565B37-93B8-403D-A247-5607353751C1}"/>
          </ac:spMkLst>
        </pc:spChg>
      </pc:sldChg>
      <pc:sldChg chg="addSp modSp mod">
        <pc:chgData name="Tamara Land" userId="18ad8ccb20cfb107" providerId="LiveId" clId="{2FE1FCBE-9C8B-460F-830D-6EA095EA69FC}" dt="2021-04-15T22:47:35.921" v="2046"/>
        <pc:sldMkLst>
          <pc:docMk/>
          <pc:sldMk cId="495297404" sldId="268"/>
        </pc:sldMkLst>
        <pc:spChg chg="mod">
          <ac:chgData name="Tamara Land" userId="18ad8ccb20cfb107" providerId="LiveId" clId="{2FE1FCBE-9C8B-460F-830D-6EA095EA69FC}" dt="2021-04-15T22:39:20.480" v="1502" actId="14100"/>
          <ac:spMkLst>
            <pc:docMk/>
            <pc:sldMk cId="495297404" sldId="268"/>
            <ac:spMk id="4" creationId="{FD625090-FA43-4E1F-BBB8-5E3314BA5C41}"/>
          </ac:spMkLst>
        </pc:spChg>
        <pc:spChg chg="mod">
          <ac:chgData name="Tamara Land" userId="18ad8ccb20cfb107" providerId="LiveId" clId="{2FE1FCBE-9C8B-460F-830D-6EA095EA69FC}" dt="2021-04-15T22:43:27.807" v="1849" actId="1076"/>
          <ac:spMkLst>
            <pc:docMk/>
            <pc:sldMk cId="495297404" sldId="268"/>
            <ac:spMk id="11" creationId="{47C523A9-0EEC-4BAE-81BA-AE8B2B73FB8F}"/>
          </ac:spMkLst>
        </pc:spChg>
        <pc:spChg chg="add mod">
          <ac:chgData name="Tamara Land" userId="18ad8ccb20cfb107" providerId="LiveId" clId="{2FE1FCBE-9C8B-460F-830D-6EA095EA69FC}" dt="2021-04-15T22:47:35.921" v="2046"/>
          <ac:spMkLst>
            <pc:docMk/>
            <pc:sldMk cId="495297404" sldId="268"/>
            <ac:spMk id="12" creationId="{CB2C6307-4B44-49A2-A67E-6BE40CDE38F8}"/>
          </ac:spMkLst>
        </pc:spChg>
        <pc:spChg chg="mod">
          <ac:chgData name="Tamara Land" userId="18ad8ccb20cfb107" providerId="LiveId" clId="{2FE1FCBE-9C8B-460F-830D-6EA095EA69FC}" dt="2021-04-15T22:43:27.807" v="1849" actId="1076"/>
          <ac:spMkLst>
            <pc:docMk/>
            <pc:sldMk cId="495297404" sldId="268"/>
            <ac:spMk id="16" creationId="{E1C87352-3F93-4797-B86B-A470ABAEF786}"/>
          </ac:spMkLst>
        </pc:spChg>
        <pc:spChg chg="mod">
          <ac:chgData name="Tamara Land" userId="18ad8ccb20cfb107" providerId="LiveId" clId="{2FE1FCBE-9C8B-460F-830D-6EA095EA69FC}" dt="2021-04-15T22:43:27.807" v="1849" actId="1076"/>
          <ac:spMkLst>
            <pc:docMk/>
            <pc:sldMk cId="495297404" sldId="268"/>
            <ac:spMk id="17" creationId="{816C5737-B05F-4775-B768-2D57019142D9}"/>
          </ac:spMkLst>
        </pc:spChg>
        <pc:spChg chg="mod">
          <ac:chgData name="Tamara Land" userId="18ad8ccb20cfb107" providerId="LiveId" clId="{2FE1FCBE-9C8B-460F-830D-6EA095EA69FC}" dt="2021-04-15T22:43:27.807" v="1849" actId="1076"/>
          <ac:spMkLst>
            <pc:docMk/>
            <pc:sldMk cId="495297404" sldId="268"/>
            <ac:spMk id="18" creationId="{33C4735B-3282-4DF0-BDE3-1F696724ADB6}"/>
          </ac:spMkLst>
        </pc:spChg>
        <pc:spChg chg="mod">
          <ac:chgData name="Tamara Land" userId="18ad8ccb20cfb107" providerId="LiveId" clId="{2FE1FCBE-9C8B-460F-830D-6EA095EA69FC}" dt="2021-04-15T22:43:27.807" v="1849" actId="1076"/>
          <ac:spMkLst>
            <pc:docMk/>
            <pc:sldMk cId="495297404" sldId="268"/>
            <ac:spMk id="23" creationId="{99326FAC-B84B-4A6B-B36E-EE6353ACEC6B}"/>
          </ac:spMkLst>
        </pc:spChg>
        <pc:spChg chg="mod">
          <ac:chgData name="Tamara Land" userId="18ad8ccb20cfb107" providerId="LiveId" clId="{2FE1FCBE-9C8B-460F-830D-6EA095EA69FC}" dt="2021-04-15T22:43:27.807" v="1849" actId="1076"/>
          <ac:spMkLst>
            <pc:docMk/>
            <pc:sldMk cId="495297404" sldId="268"/>
            <ac:spMk id="31" creationId="{E15E775E-FA78-427C-8286-6617D500FE12}"/>
          </ac:spMkLst>
        </pc:spChg>
        <pc:spChg chg="mod">
          <ac:chgData name="Tamara Land" userId="18ad8ccb20cfb107" providerId="LiveId" clId="{2FE1FCBE-9C8B-460F-830D-6EA095EA69FC}" dt="2021-04-15T22:43:27.807" v="1849" actId="1076"/>
          <ac:spMkLst>
            <pc:docMk/>
            <pc:sldMk cId="495297404" sldId="268"/>
            <ac:spMk id="32" creationId="{388C2E63-E0BE-4117-AB6D-2F24DA63D742}"/>
          </ac:spMkLst>
        </pc:spChg>
        <pc:picChg chg="mod">
          <ac:chgData name="Tamara Land" userId="18ad8ccb20cfb107" providerId="LiveId" clId="{2FE1FCBE-9C8B-460F-830D-6EA095EA69FC}" dt="2021-04-15T22:43:27.807" v="1849" actId="1076"/>
          <ac:picMkLst>
            <pc:docMk/>
            <pc:sldMk cId="495297404" sldId="268"/>
            <ac:picMk id="15" creationId="{8145C726-7BAF-479F-B7C6-0152ACA21C0A}"/>
          </ac:picMkLst>
        </pc:picChg>
        <pc:picChg chg="mod">
          <ac:chgData name="Tamara Land" userId="18ad8ccb20cfb107" providerId="LiveId" clId="{2FE1FCBE-9C8B-460F-830D-6EA095EA69FC}" dt="2021-04-15T22:43:27.807" v="1849" actId="1076"/>
          <ac:picMkLst>
            <pc:docMk/>
            <pc:sldMk cId="495297404" sldId="268"/>
            <ac:picMk id="19" creationId="{B17F30C6-2E73-40B6-BD80-6D74BD4FC20E}"/>
          </ac:picMkLst>
        </pc:picChg>
      </pc:sldChg>
      <pc:sldChg chg="modSp mod">
        <pc:chgData name="Tamara Land" userId="18ad8ccb20cfb107" providerId="LiveId" clId="{2FE1FCBE-9C8B-460F-830D-6EA095EA69FC}" dt="2021-04-15T22:49:59.287" v="2308" actId="20577"/>
        <pc:sldMkLst>
          <pc:docMk/>
          <pc:sldMk cId="2967557026" sldId="270"/>
        </pc:sldMkLst>
        <pc:spChg chg="mod">
          <ac:chgData name="Tamara Land" userId="18ad8ccb20cfb107" providerId="LiveId" clId="{2FE1FCBE-9C8B-460F-830D-6EA095EA69FC}" dt="2021-04-15T22:49:59.287" v="2308" actId="20577"/>
          <ac:spMkLst>
            <pc:docMk/>
            <pc:sldMk cId="2967557026" sldId="270"/>
            <ac:spMk id="14" creationId="{19565B37-93B8-403D-A247-5607353751C1}"/>
          </ac:spMkLst>
        </pc:spChg>
      </pc:sldChg>
      <pc:sldChg chg="addSp modSp mod">
        <pc:chgData name="Tamara Land" userId="18ad8ccb20cfb107" providerId="LiveId" clId="{2FE1FCBE-9C8B-460F-830D-6EA095EA69FC}" dt="2021-04-15T22:46:45.744" v="2042" actId="1076"/>
        <pc:sldMkLst>
          <pc:docMk/>
          <pc:sldMk cId="4111926575" sldId="271"/>
        </pc:sldMkLst>
        <pc:spChg chg="mod">
          <ac:chgData name="Tamara Land" userId="18ad8ccb20cfb107" providerId="LiveId" clId="{2FE1FCBE-9C8B-460F-830D-6EA095EA69FC}" dt="2021-04-15T22:44:58.213" v="1872" actId="1035"/>
          <ac:spMkLst>
            <pc:docMk/>
            <pc:sldMk cId="4111926575" sldId="271"/>
            <ac:spMk id="11" creationId="{47C523A9-0EEC-4BAE-81BA-AE8B2B73FB8F}"/>
          </ac:spMkLst>
        </pc:spChg>
        <pc:spChg chg="add mod">
          <ac:chgData name="Tamara Land" userId="18ad8ccb20cfb107" providerId="LiveId" clId="{2FE1FCBE-9C8B-460F-830D-6EA095EA69FC}" dt="2021-04-15T22:46:45.744" v="2042" actId="1076"/>
          <ac:spMkLst>
            <pc:docMk/>
            <pc:sldMk cId="4111926575" sldId="271"/>
            <ac:spMk id="12" creationId="{6561B774-2C09-405F-8F7B-4BB68EDEC98D}"/>
          </ac:spMkLst>
        </pc:spChg>
        <pc:spChg chg="mod">
          <ac:chgData name="Tamara Land" userId="18ad8ccb20cfb107" providerId="LiveId" clId="{2FE1FCBE-9C8B-460F-830D-6EA095EA69FC}" dt="2021-04-15T22:44:58.213" v="1872" actId="1035"/>
          <ac:spMkLst>
            <pc:docMk/>
            <pc:sldMk cId="4111926575" sldId="271"/>
            <ac:spMk id="16" creationId="{E1C87352-3F93-4797-B86B-A470ABAEF786}"/>
          </ac:spMkLst>
        </pc:spChg>
        <pc:spChg chg="mod">
          <ac:chgData name="Tamara Land" userId="18ad8ccb20cfb107" providerId="LiveId" clId="{2FE1FCBE-9C8B-460F-830D-6EA095EA69FC}" dt="2021-04-15T22:44:58.213" v="1872" actId="1035"/>
          <ac:spMkLst>
            <pc:docMk/>
            <pc:sldMk cId="4111926575" sldId="271"/>
            <ac:spMk id="17" creationId="{816C5737-B05F-4775-B768-2D57019142D9}"/>
          </ac:spMkLst>
        </pc:spChg>
        <pc:spChg chg="mod">
          <ac:chgData name="Tamara Land" userId="18ad8ccb20cfb107" providerId="LiveId" clId="{2FE1FCBE-9C8B-460F-830D-6EA095EA69FC}" dt="2021-04-15T22:44:58.213" v="1872" actId="1035"/>
          <ac:spMkLst>
            <pc:docMk/>
            <pc:sldMk cId="4111926575" sldId="271"/>
            <ac:spMk id="18" creationId="{33C4735B-3282-4DF0-BDE3-1F696724ADB6}"/>
          </ac:spMkLst>
        </pc:spChg>
        <pc:spChg chg="mod">
          <ac:chgData name="Tamara Land" userId="18ad8ccb20cfb107" providerId="LiveId" clId="{2FE1FCBE-9C8B-460F-830D-6EA095EA69FC}" dt="2021-04-15T22:44:58.213" v="1872" actId="1035"/>
          <ac:spMkLst>
            <pc:docMk/>
            <pc:sldMk cId="4111926575" sldId="271"/>
            <ac:spMk id="23" creationId="{99326FAC-B84B-4A6B-B36E-EE6353ACEC6B}"/>
          </ac:spMkLst>
        </pc:spChg>
        <pc:spChg chg="mod">
          <ac:chgData name="Tamara Land" userId="18ad8ccb20cfb107" providerId="LiveId" clId="{2FE1FCBE-9C8B-460F-830D-6EA095EA69FC}" dt="2021-04-15T22:44:58.213" v="1872" actId="1035"/>
          <ac:spMkLst>
            <pc:docMk/>
            <pc:sldMk cId="4111926575" sldId="271"/>
            <ac:spMk id="31" creationId="{E15E775E-FA78-427C-8286-6617D500FE12}"/>
          </ac:spMkLst>
        </pc:spChg>
        <pc:spChg chg="mod">
          <ac:chgData name="Tamara Land" userId="18ad8ccb20cfb107" providerId="LiveId" clId="{2FE1FCBE-9C8B-460F-830D-6EA095EA69FC}" dt="2021-04-15T22:44:58.213" v="1872" actId="1035"/>
          <ac:spMkLst>
            <pc:docMk/>
            <pc:sldMk cId="4111926575" sldId="271"/>
            <ac:spMk id="32" creationId="{388C2E63-E0BE-4117-AB6D-2F24DA63D742}"/>
          </ac:spMkLst>
        </pc:spChg>
        <pc:picChg chg="mod">
          <ac:chgData name="Tamara Land" userId="18ad8ccb20cfb107" providerId="LiveId" clId="{2FE1FCBE-9C8B-460F-830D-6EA095EA69FC}" dt="2021-04-15T22:44:58.213" v="1872" actId="1035"/>
          <ac:picMkLst>
            <pc:docMk/>
            <pc:sldMk cId="4111926575" sldId="271"/>
            <ac:picMk id="7" creationId="{24346445-DA9D-40DE-ADDF-3447F2788016}"/>
          </ac:picMkLst>
        </pc:picChg>
        <pc:picChg chg="mod">
          <ac:chgData name="Tamara Land" userId="18ad8ccb20cfb107" providerId="LiveId" clId="{2FE1FCBE-9C8B-460F-830D-6EA095EA69FC}" dt="2021-04-15T22:44:58.213" v="1872" actId="1035"/>
          <ac:picMkLst>
            <pc:docMk/>
            <pc:sldMk cId="4111926575" sldId="271"/>
            <ac:picMk id="8" creationId="{14020128-3E2E-40F7-865B-E78231725BF4}"/>
          </ac:picMkLst>
        </pc:picChg>
      </pc:sldChg>
      <pc:sldChg chg="new del">
        <pc:chgData name="Tamara Land" userId="18ad8ccb20cfb107" providerId="LiveId" clId="{2FE1FCBE-9C8B-460F-830D-6EA095EA69FC}" dt="2021-04-15T22:22:27.076" v="158" actId="47"/>
        <pc:sldMkLst>
          <pc:docMk/>
          <pc:sldMk cId="2755994550" sldId="274"/>
        </pc:sldMkLst>
      </pc:sldChg>
      <pc:sldChg chg="addSp delSp modSp add mod ord delAnim modAnim">
        <pc:chgData name="Tamara Land" userId="18ad8ccb20cfb107" providerId="LiveId" clId="{2FE1FCBE-9C8B-460F-830D-6EA095EA69FC}" dt="2021-04-15T22:52:48.260" v="2331"/>
        <pc:sldMkLst>
          <pc:docMk/>
          <pc:sldMk cId="3615615696" sldId="275"/>
        </pc:sldMkLst>
        <pc:spChg chg="add del mod">
          <ac:chgData name="Tamara Land" userId="18ad8ccb20cfb107" providerId="LiveId" clId="{2FE1FCBE-9C8B-460F-830D-6EA095EA69FC}" dt="2021-04-15T22:25:50.539" v="678" actId="478"/>
          <ac:spMkLst>
            <pc:docMk/>
            <pc:sldMk cId="3615615696" sldId="275"/>
            <ac:spMk id="3" creationId="{4D8AEB80-B10D-4C5E-81F8-8A82EAA36692}"/>
          </ac:spMkLst>
        </pc:spChg>
        <pc:spChg chg="mod">
          <ac:chgData name="Tamara Land" userId="18ad8ccb20cfb107" providerId="LiveId" clId="{2FE1FCBE-9C8B-460F-830D-6EA095EA69FC}" dt="2021-04-15T22:50:27.438" v="2319" actId="1076"/>
          <ac:spMkLst>
            <pc:docMk/>
            <pc:sldMk cId="3615615696" sldId="275"/>
            <ac:spMk id="4" creationId="{FD625090-FA43-4E1F-BBB8-5E3314BA5C41}"/>
          </ac:spMkLst>
        </pc:spChg>
        <pc:spChg chg="add del mod">
          <ac:chgData name="Tamara Land" userId="18ad8ccb20cfb107" providerId="LiveId" clId="{2FE1FCBE-9C8B-460F-830D-6EA095EA69FC}" dt="2021-04-15T22:25:53.762" v="679" actId="478"/>
          <ac:spMkLst>
            <pc:docMk/>
            <pc:sldMk cId="3615615696" sldId="275"/>
            <ac:spMk id="6" creationId="{DAD57C22-34AB-4051-8049-FD5CDEA2302E}"/>
          </ac:spMkLst>
        </pc:spChg>
        <pc:spChg chg="add del mod">
          <ac:chgData name="Tamara Land" userId="18ad8ccb20cfb107" providerId="LiveId" clId="{2FE1FCBE-9C8B-460F-830D-6EA095EA69FC}" dt="2021-04-15T22:25:57.553" v="680" actId="478"/>
          <ac:spMkLst>
            <pc:docMk/>
            <pc:sldMk cId="3615615696" sldId="275"/>
            <ac:spMk id="8" creationId="{EFF9F9F8-9B49-4735-A8D4-66AA1852545E}"/>
          </ac:spMkLst>
        </pc:spChg>
        <pc:spChg chg="del">
          <ac:chgData name="Tamara Land" userId="18ad8ccb20cfb107" providerId="LiveId" clId="{2FE1FCBE-9C8B-460F-830D-6EA095EA69FC}" dt="2021-04-15T22:25:44.148" v="676" actId="478"/>
          <ac:spMkLst>
            <pc:docMk/>
            <pc:sldMk cId="3615615696" sldId="275"/>
            <ac:spMk id="11" creationId="{47C523A9-0EEC-4BAE-81BA-AE8B2B73FB8F}"/>
          </ac:spMkLst>
        </pc:spChg>
        <pc:spChg chg="del">
          <ac:chgData name="Tamara Land" userId="18ad8ccb20cfb107" providerId="LiveId" clId="{2FE1FCBE-9C8B-460F-830D-6EA095EA69FC}" dt="2021-04-15T22:25:44.148" v="676" actId="478"/>
          <ac:spMkLst>
            <pc:docMk/>
            <pc:sldMk cId="3615615696" sldId="275"/>
            <ac:spMk id="16" creationId="{E1C87352-3F93-4797-B86B-A470ABAEF786}"/>
          </ac:spMkLst>
        </pc:spChg>
        <pc:spChg chg="del">
          <ac:chgData name="Tamara Land" userId="18ad8ccb20cfb107" providerId="LiveId" clId="{2FE1FCBE-9C8B-460F-830D-6EA095EA69FC}" dt="2021-04-15T22:25:44.148" v="676" actId="478"/>
          <ac:spMkLst>
            <pc:docMk/>
            <pc:sldMk cId="3615615696" sldId="275"/>
            <ac:spMk id="17" creationId="{816C5737-B05F-4775-B768-2D57019142D9}"/>
          </ac:spMkLst>
        </pc:spChg>
        <pc:spChg chg="del">
          <ac:chgData name="Tamara Land" userId="18ad8ccb20cfb107" providerId="LiveId" clId="{2FE1FCBE-9C8B-460F-830D-6EA095EA69FC}" dt="2021-04-15T22:25:44.148" v="676" actId="478"/>
          <ac:spMkLst>
            <pc:docMk/>
            <pc:sldMk cId="3615615696" sldId="275"/>
            <ac:spMk id="18" creationId="{33C4735B-3282-4DF0-BDE3-1F696724ADB6}"/>
          </ac:spMkLst>
        </pc:spChg>
        <pc:spChg chg="add mod">
          <ac:chgData name="Tamara Land" userId="18ad8ccb20cfb107" providerId="LiveId" clId="{2FE1FCBE-9C8B-460F-830D-6EA095EA69FC}" dt="2021-04-15T22:50:35.886" v="2327" actId="1035"/>
          <ac:spMkLst>
            <pc:docMk/>
            <pc:sldMk cId="3615615696" sldId="275"/>
            <ac:spMk id="19" creationId="{2A6EA7D7-12ED-4932-984C-7480731E6BC9}"/>
          </ac:spMkLst>
        </pc:spChg>
        <pc:spChg chg="add mod">
          <ac:chgData name="Tamara Land" userId="18ad8ccb20cfb107" providerId="LiveId" clId="{2FE1FCBE-9C8B-460F-830D-6EA095EA69FC}" dt="2021-04-15T22:50:35.886" v="2327" actId="1035"/>
          <ac:spMkLst>
            <pc:docMk/>
            <pc:sldMk cId="3615615696" sldId="275"/>
            <ac:spMk id="20" creationId="{DCB26D2B-1E69-4F35-AAF1-140A5AD6B2C2}"/>
          </ac:spMkLst>
        </pc:spChg>
        <pc:spChg chg="del">
          <ac:chgData name="Tamara Land" userId="18ad8ccb20cfb107" providerId="LiveId" clId="{2FE1FCBE-9C8B-460F-830D-6EA095EA69FC}" dt="2021-04-15T22:25:44.148" v="676" actId="478"/>
          <ac:spMkLst>
            <pc:docMk/>
            <pc:sldMk cId="3615615696" sldId="275"/>
            <ac:spMk id="23" creationId="{99326FAC-B84B-4A6B-B36E-EE6353ACEC6B}"/>
          </ac:spMkLst>
        </pc:spChg>
        <pc:spChg chg="add mod">
          <ac:chgData name="Tamara Land" userId="18ad8ccb20cfb107" providerId="LiveId" clId="{2FE1FCBE-9C8B-460F-830D-6EA095EA69FC}" dt="2021-04-15T22:50:38.050" v="2329" actId="1035"/>
          <ac:spMkLst>
            <pc:docMk/>
            <pc:sldMk cId="3615615696" sldId="275"/>
            <ac:spMk id="24" creationId="{F2A85D77-0DF3-4007-9FE6-5483CD548867}"/>
          </ac:spMkLst>
        </pc:spChg>
        <pc:spChg chg="add mod">
          <ac:chgData name="Tamara Land" userId="18ad8ccb20cfb107" providerId="LiveId" clId="{2FE1FCBE-9C8B-460F-830D-6EA095EA69FC}" dt="2021-04-15T22:35:32.718" v="1416" actId="571"/>
          <ac:spMkLst>
            <pc:docMk/>
            <pc:sldMk cId="3615615696" sldId="275"/>
            <ac:spMk id="25" creationId="{36DD5FC8-A43C-41FB-9FC6-FB7F023E993E}"/>
          </ac:spMkLst>
        </pc:spChg>
        <pc:spChg chg="add mod">
          <ac:chgData name="Tamara Land" userId="18ad8ccb20cfb107" providerId="LiveId" clId="{2FE1FCBE-9C8B-460F-830D-6EA095EA69FC}" dt="2021-04-15T22:35:32.718" v="1416" actId="571"/>
          <ac:spMkLst>
            <pc:docMk/>
            <pc:sldMk cId="3615615696" sldId="275"/>
            <ac:spMk id="26" creationId="{44762B3B-FCC0-40C1-9569-994A75FCBECA}"/>
          </ac:spMkLst>
        </pc:spChg>
        <pc:spChg chg="del">
          <ac:chgData name="Tamara Land" userId="18ad8ccb20cfb107" providerId="LiveId" clId="{2FE1FCBE-9C8B-460F-830D-6EA095EA69FC}" dt="2021-04-15T22:25:44.148" v="676" actId="478"/>
          <ac:spMkLst>
            <pc:docMk/>
            <pc:sldMk cId="3615615696" sldId="275"/>
            <ac:spMk id="31" creationId="{E15E775E-FA78-427C-8286-6617D500FE12}"/>
          </ac:spMkLst>
        </pc:spChg>
        <pc:spChg chg="del">
          <ac:chgData name="Tamara Land" userId="18ad8ccb20cfb107" providerId="LiveId" clId="{2FE1FCBE-9C8B-460F-830D-6EA095EA69FC}" dt="2021-04-15T22:25:44.148" v="676" actId="478"/>
          <ac:spMkLst>
            <pc:docMk/>
            <pc:sldMk cId="3615615696" sldId="275"/>
            <ac:spMk id="32" creationId="{388C2E63-E0BE-4117-AB6D-2F24DA63D742}"/>
          </ac:spMkLst>
        </pc:spChg>
        <pc:picChg chg="add mod">
          <ac:chgData name="Tamara Land" userId="18ad8ccb20cfb107" providerId="LiveId" clId="{2FE1FCBE-9C8B-460F-830D-6EA095EA69FC}" dt="2021-04-15T22:50:30.821" v="2320" actId="1076"/>
          <ac:picMkLst>
            <pc:docMk/>
            <pc:sldMk cId="3615615696" sldId="275"/>
            <ac:picMk id="9" creationId="{1C22CFE3-A4FF-4C54-942C-DC71B91C07B3}"/>
          </ac:picMkLst>
        </pc:picChg>
        <pc:picChg chg="add del mod">
          <ac:chgData name="Tamara Land" userId="18ad8ccb20cfb107" providerId="LiveId" clId="{2FE1FCBE-9C8B-460F-830D-6EA095EA69FC}" dt="2021-04-15T22:31:05.237" v="1149" actId="478"/>
          <ac:picMkLst>
            <pc:docMk/>
            <pc:sldMk cId="3615615696" sldId="275"/>
            <ac:picMk id="21" creationId="{4E66B6B5-CC1A-4256-981B-0AB442B980FE}"/>
          </ac:picMkLst>
        </pc:picChg>
        <pc:picChg chg="del">
          <ac:chgData name="Tamara Land" userId="18ad8ccb20cfb107" providerId="LiveId" clId="{2FE1FCBE-9C8B-460F-830D-6EA095EA69FC}" dt="2021-04-15T22:25:44.148" v="676" actId="478"/>
          <ac:picMkLst>
            <pc:docMk/>
            <pc:sldMk cId="3615615696" sldId="275"/>
            <ac:picMk id="22" creationId="{8CB72167-4E7F-4C5B-9897-CB576435E84B}"/>
          </ac:picMkLst>
        </pc:picChg>
        <pc:picChg chg="del">
          <ac:chgData name="Tamara Land" userId="18ad8ccb20cfb107" providerId="LiveId" clId="{2FE1FCBE-9C8B-460F-830D-6EA095EA69FC}" dt="2021-04-15T22:25:44.148" v="676" actId="478"/>
          <ac:picMkLst>
            <pc:docMk/>
            <pc:sldMk cId="3615615696" sldId="275"/>
            <ac:picMk id="30" creationId="{6842D1FC-653B-4893-A9AD-1C8FFB40AF7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A851C-ACF1-4BEE-8C98-CEE58EA44A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E7DD35D1-30A2-44DF-B9B2-45DBCECDCF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EC8C507E-6C86-4D17-9160-98F6BAC8D125}"/>
              </a:ext>
            </a:extLst>
          </p:cNvPr>
          <p:cNvSpPr>
            <a:spLocks noGrp="1"/>
          </p:cNvSpPr>
          <p:nvPr>
            <p:ph type="dt" sz="half" idx="10"/>
          </p:nvPr>
        </p:nvSpPr>
        <p:spPr/>
        <p:txBody>
          <a:bodyPr/>
          <a:lstStyle/>
          <a:p>
            <a:fld id="{C375167F-FE74-475B-AC97-BBEEBB54874C}" type="datetimeFigureOut">
              <a:rPr lang="en-NZ" smtClean="0"/>
              <a:t>3/05/2021</a:t>
            </a:fld>
            <a:endParaRPr lang="en-NZ"/>
          </a:p>
        </p:txBody>
      </p:sp>
      <p:sp>
        <p:nvSpPr>
          <p:cNvPr id="5" name="Footer Placeholder 4">
            <a:extLst>
              <a:ext uri="{FF2B5EF4-FFF2-40B4-BE49-F238E27FC236}">
                <a16:creationId xmlns:a16="http://schemas.microsoft.com/office/drawing/2014/main" id="{70105C29-D989-4ECA-99E2-F5E6619ED40E}"/>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CA63FB67-EC8E-45F5-8A2F-0E1B7B79750D}"/>
              </a:ext>
            </a:extLst>
          </p:cNvPr>
          <p:cNvSpPr>
            <a:spLocks noGrp="1"/>
          </p:cNvSpPr>
          <p:nvPr>
            <p:ph type="sldNum" sz="quarter" idx="12"/>
          </p:nvPr>
        </p:nvSpPr>
        <p:spPr/>
        <p:txBody>
          <a:bodyPr/>
          <a:lstStyle/>
          <a:p>
            <a:fld id="{A56E582B-E1D0-48A8-83D2-16D3E5F64C3C}" type="slidenum">
              <a:rPr lang="en-NZ" smtClean="0"/>
              <a:t>‹#›</a:t>
            </a:fld>
            <a:endParaRPr lang="en-NZ"/>
          </a:p>
        </p:txBody>
      </p:sp>
    </p:spTree>
    <p:extLst>
      <p:ext uri="{BB962C8B-B14F-4D97-AF65-F5344CB8AC3E}">
        <p14:creationId xmlns:p14="http://schemas.microsoft.com/office/powerpoint/2010/main" val="1005009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5F917-CA59-4CDF-A7CE-A1F06117B524}"/>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29FF015C-1D28-4149-9243-281FBF9903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1C8DA129-3169-4092-A025-1772BF8501C4}"/>
              </a:ext>
            </a:extLst>
          </p:cNvPr>
          <p:cNvSpPr>
            <a:spLocks noGrp="1"/>
          </p:cNvSpPr>
          <p:nvPr>
            <p:ph type="dt" sz="half" idx="10"/>
          </p:nvPr>
        </p:nvSpPr>
        <p:spPr/>
        <p:txBody>
          <a:bodyPr/>
          <a:lstStyle/>
          <a:p>
            <a:fld id="{C375167F-FE74-475B-AC97-BBEEBB54874C}" type="datetimeFigureOut">
              <a:rPr lang="en-NZ" smtClean="0"/>
              <a:t>3/05/2021</a:t>
            </a:fld>
            <a:endParaRPr lang="en-NZ"/>
          </a:p>
        </p:txBody>
      </p:sp>
      <p:sp>
        <p:nvSpPr>
          <p:cNvPr id="5" name="Footer Placeholder 4">
            <a:extLst>
              <a:ext uri="{FF2B5EF4-FFF2-40B4-BE49-F238E27FC236}">
                <a16:creationId xmlns:a16="http://schemas.microsoft.com/office/drawing/2014/main" id="{5F25877A-A581-4BE1-A067-2E438E69EFA1}"/>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4BE6BD46-7A2D-4449-961C-C137321BABA7}"/>
              </a:ext>
            </a:extLst>
          </p:cNvPr>
          <p:cNvSpPr>
            <a:spLocks noGrp="1"/>
          </p:cNvSpPr>
          <p:nvPr>
            <p:ph type="sldNum" sz="quarter" idx="12"/>
          </p:nvPr>
        </p:nvSpPr>
        <p:spPr/>
        <p:txBody>
          <a:bodyPr/>
          <a:lstStyle/>
          <a:p>
            <a:fld id="{A56E582B-E1D0-48A8-83D2-16D3E5F64C3C}" type="slidenum">
              <a:rPr lang="en-NZ" smtClean="0"/>
              <a:t>‹#›</a:t>
            </a:fld>
            <a:endParaRPr lang="en-NZ"/>
          </a:p>
        </p:txBody>
      </p:sp>
    </p:spTree>
    <p:extLst>
      <p:ext uri="{BB962C8B-B14F-4D97-AF65-F5344CB8AC3E}">
        <p14:creationId xmlns:p14="http://schemas.microsoft.com/office/powerpoint/2010/main" val="1506665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5D0028-CB2F-464B-ABDA-9F3752ABDD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F0CF66E7-8411-4A06-9F64-8119DA6E73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059FDAB4-613F-4CC9-B6E0-68A410A38217}"/>
              </a:ext>
            </a:extLst>
          </p:cNvPr>
          <p:cNvSpPr>
            <a:spLocks noGrp="1"/>
          </p:cNvSpPr>
          <p:nvPr>
            <p:ph type="dt" sz="half" idx="10"/>
          </p:nvPr>
        </p:nvSpPr>
        <p:spPr/>
        <p:txBody>
          <a:bodyPr/>
          <a:lstStyle/>
          <a:p>
            <a:fld id="{C375167F-FE74-475B-AC97-BBEEBB54874C}" type="datetimeFigureOut">
              <a:rPr lang="en-NZ" smtClean="0"/>
              <a:t>3/05/2021</a:t>
            </a:fld>
            <a:endParaRPr lang="en-NZ"/>
          </a:p>
        </p:txBody>
      </p:sp>
      <p:sp>
        <p:nvSpPr>
          <p:cNvPr id="5" name="Footer Placeholder 4">
            <a:extLst>
              <a:ext uri="{FF2B5EF4-FFF2-40B4-BE49-F238E27FC236}">
                <a16:creationId xmlns:a16="http://schemas.microsoft.com/office/drawing/2014/main" id="{651E9F02-E613-4A04-91B6-D3139C108FAB}"/>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470BD133-A6EC-4D4E-BC08-9289B458B6A7}"/>
              </a:ext>
            </a:extLst>
          </p:cNvPr>
          <p:cNvSpPr>
            <a:spLocks noGrp="1"/>
          </p:cNvSpPr>
          <p:nvPr>
            <p:ph type="sldNum" sz="quarter" idx="12"/>
          </p:nvPr>
        </p:nvSpPr>
        <p:spPr/>
        <p:txBody>
          <a:bodyPr/>
          <a:lstStyle/>
          <a:p>
            <a:fld id="{A56E582B-E1D0-48A8-83D2-16D3E5F64C3C}" type="slidenum">
              <a:rPr lang="en-NZ" smtClean="0"/>
              <a:t>‹#›</a:t>
            </a:fld>
            <a:endParaRPr lang="en-NZ"/>
          </a:p>
        </p:txBody>
      </p:sp>
    </p:spTree>
    <p:extLst>
      <p:ext uri="{BB962C8B-B14F-4D97-AF65-F5344CB8AC3E}">
        <p14:creationId xmlns:p14="http://schemas.microsoft.com/office/powerpoint/2010/main" val="768988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6D0F2-10D0-4CFF-B9D3-9038C7DC7C44}"/>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84401A60-DE12-4299-AC46-1A7C2AE08A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741467BC-E4EC-4323-AE45-A5D68529A8DE}"/>
              </a:ext>
            </a:extLst>
          </p:cNvPr>
          <p:cNvSpPr>
            <a:spLocks noGrp="1"/>
          </p:cNvSpPr>
          <p:nvPr>
            <p:ph type="dt" sz="half" idx="10"/>
          </p:nvPr>
        </p:nvSpPr>
        <p:spPr/>
        <p:txBody>
          <a:bodyPr/>
          <a:lstStyle/>
          <a:p>
            <a:fld id="{C375167F-FE74-475B-AC97-BBEEBB54874C}" type="datetimeFigureOut">
              <a:rPr lang="en-NZ" smtClean="0"/>
              <a:t>3/05/2021</a:t>
            </a:fld>
            <a:endParaRPr lang="en-NZ"/>
          </a:p>
        </p:txBody>
      </p:sp>
      <p:sp>
        <p:nvSpPr>
          <p:cNvPr id="5" name="Footer Placeholder 4">
            <a:extLst>
              <a:ext uri="{FF2B5EF4-FFF2-40B4-BE49-F238E27FC236}">
                <a16:creationId xmlns:a16="http://schemas.microsoft.com/office/drawing/2014/main" id="{6210C3B3-8ABD-4A88-9D81-EB8EB226562E}"/>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629BA526-9D34-4FDD-916F-90CFCD726C7E}"/>
              </a:ext>
            </a:extLst>
          </p:cNvPr>
          <p:cNvSpPr>
            <a:spLocks noGrp="1"/>
          </p:cNvSpPr>
          <p:nvPr>
            <p:ph type="sldNum" sz="quarter" idx="12"/>
          </p:nvPr>
        </p:nvSpPr>
        <p:spPr/>
        <p:txBody>
          <a:bodyPr/>
          <a:lstStyle/>
          <a:p>
            <a:fld id="{A56E582B-E1D0-48A8-83D2-16D3E5F64C3C}" type="slidenum">
              <a:rPr lang="en-NZ" smtClean="0"/>
              <a:t>‹#›</a:t>
            </a:fld>
            <a:endParaRPr lang="en-NZ"/>
          </a:p>
        </p:txBody>
      </p:sp>
    </p:spTree>
    <p:extLst>
      <p:ext uri="{BB962C8B-B14F-4D97-AF65-F5344CB8AC3E}">
        <p14:creationId xmlns:p14="http://schemas.microsoft.com/office/powerpoint/2010/main" val="1088985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B4FE1-DBBB-4A83-80A0-6F3063D845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4100160C-5AB7-43C6-A230-F88952B78B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F72235-FBB1-4980-81F2-84F1761014B5}"/>
              </a:ext>
            </a:extLst>
          </p:cNvPr>
          <p:cNvSpPr>
            <a:spLocks noGrp="1"/>
          </p:cNvSpPr>
          <p:nvPr>
            <p:ph type="dt" sz="half" idx="10"/>
          </p:nvPr>
        </p:nvSpPr>
        <p:spPr/>
        <p:txBody>
          <a:bodyPr/>
          <a:lstStyle/>
          <a:p>
            <a:fld id="{C375167F-FE74-475B-AC97-BBEEBB54874C}" type="datetimeFigureOut">
              <a:rPr lang="en-NZ" smtClean="0"/>
              <a:t>3/05/2021</a:t>
            </a:fld>
            <a:endParaRPr lang="en-NZ"/>
          </a:p>
        </p:txBody>
      </p:sp>
      <p:sp>
        <p:nvSpPr>
          <p:cNvPr id="5" name="Footer Placeholder 4">
            <a:extLst>
              <a:ext uri="{FF2B5EF4-FFF2-40B4-BE49-F238E27FC236}">
                <a16:creationId xmlns:a16="http://schemas.microsoft.com/office/drawing/2014/main" id="{DBF79D6B-939B-4A80-90B9-DB6C0FE9B134}"/>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CB44F1A-208B-4865-9A2C-F46880F438E4}"/>
              </a:ext>
            </a:extLst>
          </p:cNvPr>
          <p:cNvSpPr>
            <a:spLocks noGrp="1"/>
          </p:cNvSpPr>
          <p:nvPr>
            <p:ph type="sldNum" sz="quarter" idx="12"/>
          </p:nvPr>
        </p:nvSpPr>
        <p:spPr/>
        <p:txBody>
          <a:bodyPr/>
          <a:lstStyle/>
          <a:p>
            <a:fld id="{A56E582B-E1D0-48A8-83D2-16D3E5F64C3C}" type="slidenum">
              <a:rPr lang="en-NZ" smtClean="0"/>
              <a:t>‹#›</a:t>
            </a:fld>
            <a:endParaRPr lang="en-NZ"/>
          </a:p>
        </p:txBody>
      </p:sp>
    </p:spTree>
    <p:extLst>
      <p:ext uri="{BB962C8B-B14F-4D97-AF65-F5344CB8AC3E}">
        <p14:creationId xmlns:p14="http://schemas.microsoft.com/office/powerpoint/2010/main" val="1432968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141A5-5447-427E-B96B-5B795B7ADC68}"/>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1E7A37C7-4277-40AB-A193-93F76DBF6B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368B548A-9196-482F-BA88-27E4917708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6873A75E-904B-49C8-9C49-F553D44D257F}"/>
              </a:ext>
            </a:extLst>
          </p:cNvPr>
          <p:cNvSpPr>
            <a:spLocks noGrp="1"/>
          </p:cNvSpPr>
          <p:nvPr>
            <p:ph type="dt" sz="half" idx="10"/>
          </p:nvPr>
        </p:nvSpPr>
        <p:spPr/>
        <p:txBody>
          <a:bodyPr/>
          <a:lstStyle/>
          <a:p>
            <a:fld id="{C375167F-FE74-475B-AC97-BBEEBB54874C}" type="datetimeFigureOut">
              <a:rPr lang="en-NZ" smtClean="0"/>
              <a:t>3/05/2021</a:t>
            </a:fld>
            <a:endParaRPr lang="en-NZ"/>
          </a:p>
        </p:txBody>
      </p:sp>
      <p:sp>
        <p:nvSpPr>
          <p:cNvPr id="6" name="Footer Placeholder 5">
            <a:extLst>
              <a:ext uri="{FF2B5EF4-FFF2-40B4-BE49-F238E27FC236}">
                <a16:creationId xmlns:a16="http://schemas.microsoft.com/office/drawing/2014/main" id="{568365FD-4705-4A88-B99D-2F34EF032F0C}"/>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F22236A3-244D-48A0-B9AF-5628CCB90C5A}"/>
              </a:ext>
            </a:extLst>
          </p:cNvPr>
          <p:cNvSpPr>
            <a:spLocks noGrp="1"/>
          </p:cNvSpPr>
          <p:nvPr>
            <p:ph type="sldNum" sz="quarter" idx="12"/>
          </p:nvPr>
        </p:nvSpPr>
        <p:spPr/>
        <p:txBody>
          <a:bodyPr/>
          <a:lstStyle/>
          <a:p>
            <a:fld id="{A56E582B-E1D0-48A8-83D2-16D3E5F64C3C}" type="slidenum">
              <a:rPr lang="en-NZ" smtClean="0"/>
              <a:t>‹#›</a:t>
            </a:fld>
            <a:endParaRPr lang="en-NZ"/>
          </a:p>
        </p:txBody>
      </p:sp>
    </p:spTree>
    <p:extLst>
      <p:ext uri="{BB962C8B-B14F-4D97-AF65-F5344CB8AC3E}">
        <p14:creationId xmlns:p14="http://schemas.microsoft.com/office/powerpoint/2010/main" val="1726585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EA743-728F-48F8-AFE4-8D7D0AA12648}"/>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DA37845B-8D21-41BD-AA1C-A8107993CB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53D371-F807-4D38-9F7A-89348E2D79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1593139D-F74D-465B-8804-80D032B020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2BC9F9-C556-4B5B-8453-BCE4466AC0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26503B7E-629F-409A-8FCE-C51DAF163E63}"/>
              </a:ext>
            </a:extLst>
          </p:cNvPr>
          <p:cNvSpPr>
            <a:spLocks noGrp="1"/>
          </p:cNvSpPr>
          <p:nvPr>
            <p:ph type="dt" sz="half" idx="10"/>
          </p:nvPr>
        </p:nvSpPr>
        <p:spPr/>
        <p:txBody>
          <a:bodyPr/>
          <a:lstStyle/>
          <a:p>
            <a:fld id="{C375167F-FE74-475B-AC97-BBEEBB54874C}" type="datetimeFigureOut">
              <a:rPr lang="en-NZ" smtClean="0"/>
              <a:t>3/05/2021</a:t>
            </a:fld>
            <a:endParaRPr lang="en-NZ"/>
          </a:p>
        </p:txBody>
      </p:sp>
      <p:sp>
        <p:nvSpPr>
          <p:cNvPr id="8" name="Footer Placeholder 7">
            <a:extLst>
              <a:ext uri="{FF2B5EF4-FFF2-40B4-BE49-F238E27FC236}">
                <a16:creationId xmlns:a16="http://schemas.microsoft.com/office/drawing/2014/main" id="{F336A8B1-EAC8-4E92-9C9F-E54717C22A89}"/>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DC7D0F86-B290-4D0A-9193-433FF8A63D3A}"/>
              </a:ext>
            </a:extLst>
          </p:cNvPr>
          <p:cNvSpPr>
            <a:spLocks noGrp="1"/>
          </p:cNvSpPr>
          <p:nvPr>
            <p:ph type="sldNum" sz="quarter" idx="12"/>
          </p:nvPr>
        </p:nvSpPr>
        <p:spPr/>
        <p:txBody>
          <a:bodyPr/>
          <a:lstStyle/>
          <a:p>
            <a:fld id="{A56E582B-E1D0-48A8-83D2-16D3E5F64C3C}" type="slidenum">
              <a:rPr lang="en-NZ" smtClean="0"/>
              <a:t>‹#›</a:t>
            </a:fld>
            <a:endParaRPr lang="en-NZ"/>
          </a:p>
        </p:txBody>
      </p:sp>
    </p:spTree>
    <p:extLst>
      <p:ext uri="{BB962C8B-B14F-4D97-AF65-F5344CB8AC3E}">
        <p14:creationId xmlns:p14="http://schemas.microsoft.com/office/powerpoint/2010/main" val="2294531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2ED6F-F0BF-42E5-B2DA-3DABB260B58A}"/>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D6AF0817-A5CC-4AF1-9E1A-73BA77FCF58A}"/>
              </a:ext>
            </a:extLst>
          </p:cNvPr>
          <p:cNvSpPr>
            <a:spLocks noGrp="1"/>
          </p:cNvSpPr>
          <p:nvPr>
            <p:ph type="dt" sz="half" idx="10"/>
          </p:nvPr>
        </p:nvSpPr>
        <p:spPr/>
        <p:txBody>
          <a:bodyPr/>
          <a:lstStyle/>
          <a:p>
            <a:fld id="{C375167F-FE74-475B-AC97-BBEEBB54874C}" type="datetimeFigureOut">
              <a:rPr lang="en-NZ" smtClean="0"/>
              <a:t>3/05/2021</a:t>
            </a:fld>
            <a:endParaRPr lang="en-NZ"/>
          </a:p>
        </p:txBody>
      </p:sp>
      <p:sp>
        <p:nvSpPr>
          <p:cNvPr id="4" name="Footer Placeholder 3">
            <a:extLst>
              <a:ext uri="{FF2B5EF4-FFF2-40B4-BE49-F238E27FC236}">
                <a16:creationId xmlns:a16="http://schemas.microsoft.com/office/drawing/2014/main" id="{1B50CB7F-EE71-4E78-AF9F-155056D21387}"/>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B5B5F1D4-D09F-471F-8555-9AEC77CF623B}"/>
              </a:ext>
            </a:extLst>
          </p:cNvPr>
          <p:cNvSpPr>
            <a:spLocks noGrp="1"/>
          </p:cNvSpPr>
          <p:nvPr>
            <p:ph type="sldNum" sz="quarter" idx="12"/>
          </p:nvPr>
        </p:nvSpPr>
        <p:spPr/>
        <p:txBody>
          <a:bodyPr/>
          <a:lstStyle/>
          <a:p>
            <a:fld id="{A56E582B-E1D0-48A8-83D2-16D3E5F64C3C}" type="slidenum">
              <a:rPr lang="en-NZ" smtClean="0"/>
              <a:t>‹#›</a:t>
            </a:fld>
            <a:endParaRPr lang="en-NZ"/>
          </a:p>
        </p:txBody>
      </p:sp>
    </p:spTree>
    <p:extLst>
      <p:ext uri="{BB962C8B-B14F-4D97-AF65-F5344CB8AC3E}">
        <p14:creationId xmlns:p14="http://schemas.microsoft.com/office/powerpoint/2010/main" val="1304349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A15360-0CD0-4D91-B66A-6F73872AD439}"/>
              </a:ext>
            </a:extLst>
          </p:cNvPr>
          <p:cNvSpPr>
            <a:spLocks noGrp="1"/>
          </p:cNvSpPr>
          <p:nvPr>
            <p:ph type="dt" sz="half" idx="10"/>
          </p:nvPr>
        </p:nvSpPr>
        <p:spPr/>
        <p:txBody>
          <a:bodyPr/>
          <a:lstStyle/>
          <a:p>
            <a:fld id="{C375167F-FE74-475B-AC97-BBEEBB54874C}" type="datetimeFigureOut">
              <a:rPr lang="en-NZ" smtClean="0"/>
              <a:t>3/05/2021</a:t>
            </a:fld>
            <a:endParaRPr lang="en-NZ"/>
          </a:p>
        </p:txBody>
      </p:sp>
      <p:sp>
        <p:nvSpPr>
          <p:cNvPr id="3" name="Footer Placeholder 2">
            <a:extLst>
              <a:ext uri="{FF2B5EF4-FFF2-40B4-BE49-F238E27FC236}">
                <a16:creationId xmlns:a16="http://schemas.microsoft.com/office/drawing/2014/main" id="{7CDBB5F6-4033-4031-9F61-7051A10C163C}"/>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A87BEE85-B03A-457F-9B3D-BBF9C978664E}"/>
              </a:ext>
            </a:extLst>
          </p:cNvPr>
          <p:cNvSpPr>
            <a:spLocks noGrp="1"/>
          </p:cNvSpPr>
          <p:nvPr>
            <p:ph type="sldNum" sz="quarter" idx="12"/>
          </p:nvPr>
        </p:nvSpPr>
        <p:spPr/>
        <p:txBody>
          <a:bodyPr/>
          <a:lstStyle/>
          <a:p>
            <a:fld id="{A56E582B-E1D0-48A8-83D2-16D3E5F64C3C}" type="slidenum">
              <a:rPr lang="en-NZ" smtClean="0"/>
              <a:t>‹#›</a:t>
            </a:fld>
            <a:endParaRPr lang="en-NZ"/>
          </a:p>
        </p:txBody>
      </p:sp>
    </p:spTree>
    <p:extLst>
      <p:ext uri="{BB962C8B-B14F-4D97-AF65-F5344CB8AC3E}">
        <p14:creationId xmlns:p14="http://schemas.microsoft.com/office/powerpoint/2010/main" val="3638687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2ED4-6A6E-4BB0-8BA6-AC97D9C170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6F52097D-337C-4396-A80F-CE3681B247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6D500E1F-AA2C-42CC-A917-36C0E3C797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426667-C2D9-4659-8C33-3F803AE0C310}"/>
              </a:ext>
            </a:extLst>
          </p:cNvPr>
          <p:cNvSpPr>
            <a:spLocks noGrp="1"/>
          </p:cNvSpPr>
          <p:nvPr>
            <p:ph type="dt" sz="half" idx="10"/>
          </p:nvPr>
        </p:nvSpPr>
        <p:spPr/>
        <p:txBody>
          <a:bodyPr/>
          <a:lstStyle/>
          <a:p>
            <a:fld id="{C375167F-FE74-475B-AC97-BBEEBB54874C}" type="datetimeFigureOut">
              <a:rPr lang="en-NZ" smtClean="0"/>
              <a:t>3/05/2021</a:t>
            </a:fld>
            <a:endParaRPr lang="en-NZ"/>
          </a:p>
        </p:txBody>
      </p:sp>
      <p:sp>
        <p:nvSpPr>
          <p:cNvPr id="6" name="Footer Placeholder 5">
            <a:extLst>
              <a:ext uri="{FF2B5EF4-FFF2-40B4-BE49-F238E27FC236}">
                <a16:creationId xmlns:a16="http://schemas.microsoft.com/office/drawing/2014/main" id="{ADD3BB83-5A89-4DE3-9D03-7FA7ABE4D2FF}"/>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ED6590D5-C9CA-4E97-9187-ACD7C9B6B8D6}"/>
              </a:ext>
            </a:extLst>
          </p:cNvPr>
          <p:cNvSpPr>
            <a:spLocks noGrp="1"/>
          </p:cNvSpPr>
          <p:nvPr>
            <p:ph type="sldNum" sz="quarter" idx="12"/>
          </p:nvPr>
        </p:nvSpPr>
        <p:spPr/>
        <p:txBody>
          <a:bodyPr/>
          <a:lstStyle/>
          <a:p>
            <a:fld id="{A56E582B-E1D0-48A8-83D2-16D3E5F64C3C}" type="slidenum">
              <a:rPr lang="en-NZ" smtClean="0"/>
              <a:t>‹#›</a:t>
            </a:fld>
            <a:endParaRPr lang="en-NZ"/>
          </a:p>
        </p:txBody>
      </p:sp>
    </p:spTree>
    <p:extLst>
      <p:ext uri="{BB962C8B-B14F-4D97-AF65-F5344CB8AC3E}">
        <p14:creationId xmlns:p14="http://schemas.microsoft.com/office/powerpoint/2010/main" val="2266648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DF93C-7CAC-4729-BB4B-43B914E69D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C07A39F9-949F-4C66-A5DC-F9A1DF0C67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913C5510-3871-4165-AD08-932F503497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C7632A-76A8-4AB1-B5F8-1FDD6265DC8F}"/>
              </a:ext>
            </a:extLst>
          </p:cNvPr>
          <p:cNvSpPr>
            <a:spLocks noGrp="1"/>
          </p:cNvSpPr>
          <p:nvPr>
            <p:ph type="dt" sz="half" idx="10"/>
          </p:nvPr>
        </p:nvSpPr>
        <p:spPr/>
        <p:txBody>
          <a:bodyPr/>
          <a:lstStyle/>
          <a:p>
            <a:fld id="{C375167F-FE74-475B-AC97-BBEEBB54874C}" type="datetimeFigureOut">
              <a:rPr lang="en-NZ" smtClean="0"/>
              <a:t>3/05/2021</a:t>
            </a:fld>
            <a:endParaRPr lang="en-NZ"/>
          </a:p>
        </p:txBody>
      </p:sp>
      <p:sp>
        <p:nvSpPr>
          <p:cNvPr id="6" name="Footer Placeholder 5">
            <a:extLst>
              <a:ext uri="{FF2B5EF4-FFF2-40B4-BE49-F238E27FC236}">
                <a16:creationId xmlns:a16="http://schemas.microsoft.com/office/drawing/2014/main" id="{8FEFFC17-9488-440D-8F83-A5EF155BE434}"/>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09263DCC-1168-4454-BC07-14AC00FA1BF6}"/>
              </a:ext>
            </a:extLst>
          </p:cNvPr>
          <p:cNvSpPr>
            <a:spLocks noGrp="1"/>
          </p:cNvSpPr>
          <p:nvPr>
            <p:ph type="sldNum" sz="quarter" idx="12"/>
          </p:nvPr>
        </p:nvSpPr>
        <p:spPr/>
        <p:txBody>
          <a:bodyPr/>
          <a:lstStyle/>
          <a:p>
            <a:fld id="{A56E582B-E1D0-48A8-83D2-16D3E5F64C3C}" type="slidenum">
              <a:rPr lang="en-NZ" smtClean="0"/>
              <a:t>‹#›</a:t>
            </a:fld>
            <a:endParaRPr lang="en-NZ"/>
          </a:p>
        </p:txBody>
      </p:sp>
    </p:spTree>
    <p:extLst>
      <p:ext uri="{BB962C8B-B14F-4D97-AF65-F5344CB8AC3E}">
        <p14:creationId xmlns:p14="http://schemas.microsoft.com/office/powerpoint/2010/main" val="2705058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874947-796E-4CAE-BF34-388937D232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80244263-CA68-4649-A467-42425F7FEA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BC38716C-94FE-4857-947A-15FE7239DC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75167F-FE74-475B-AC97-BBEEBB54874C}" type="datetimeFigureOut">
              <a:rPr lang="en-NZ" smtClean="0"/>
              <a:t>3/05/2021</a:t>
            </a:fld>
            <a:endParaRPr lang="en-NZ"/>
          </a:p>
        </p:txBody>
      </p:sp>
      <p:sp>
        <p:nvSpPr>
          <p:cNvPr id="5" name="Footer Placeholder 4">
            <a:extLst>
              <a:ext uri="{FF2B5EF4-FFF2-40B4-BE49-F238E27FC236}">
                <a16:creationId xmlns:a16="http://schemas.microsoft.com/office/drawing/2014/main" id="{51486C88-CE35-49E7-8163-476F47D50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B4A0BAA9-4209-4795-8CCB-5974C139BF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6E582B-E1D0-48A8-83D2-16D3E5F64C3C}" type="slidenum">
              <a:rPr lang="en-NZ" smtClean="0"/>
              <a:t>‹#›</a:t>
            </a:fld>
            <a:endParaRPr lang="en-NZ"/>
          </a:p>
        </p:txBody>
      </p:sp>
    </p:spTree>
    <p:extLst>
      <p:ext uri="{BB962C8B-B14F-4D97-AF65-F5344CB8AC3E}">
        <p14:creationId xmlns:p14="http://schemas.microsoft.com/office/powerpoint/2010/main" val="2482110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15.mp4"/><Relationship Id="rId7" Type="http://schemas.openxmlformats.org/officeDocument/2006/relationships/image" Target="../media/image21.png"/><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20.png"/><Relationship Id="rId5" Type="http://schemas.openxmlformats.org/officeDocument/2006/relationships/slideLayout" Target="../slideLayouts/slideLayout5.xml"/><Relationship Id="rId4" Type="http://schemas.openxmlformats.org/officeDocument/2006/relationships/video" Target="../media/media15.mp4"/></Relationships>
</file>

<file path=ppt/slides/_rels/slide11.xml.rels><?xml version="1.0" encoding="UTF-8" standalone="yes"?>
<Relationships xmlns="http://schemas.openxmlformats.org/package/2006/relationships"><Relationship Id="rId3" Type="http://schemas.microsoft.com/office/2007/relationships/media" Target="../media/media17.mp4"/><Relationship Id="rId7" Type="http://schemas.openxmlformats.org/officeDocument/2006/relationships/image" Target="../media/image23.png"/><Relationship Id="rId2" Type="http://schemas.openxmlformats.org/officeDocument/2006/relationships/video" Target="../media/media16.mp4"/><Relationship Id="rId1" Type="http://schemas.microsoft.com/office/2007/relationships/media" Target="../media/media16.mp4"/><Relationship Id="rId6" Type="http://schemas.openxmlformats.org/officeDocument/2006/relationships/image" Target="../media/image22.png"/><Relationship Id="rId5" Type="http://schemas.openxmlformats.org/officeDocument/2006/relationships/slideLayout" Target="../slideLayouts/slideLayout5.xml"/><Relationship Id="rId4" Type="http://schemas.openxmlformats.org/officeDocument/2006/relationships/video" Target="../media/media17.mp4"/></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microsoft.com/office/2007/relationships/media" Target="../media/media2.mp4"/><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microsoft.com/office/2007/relationships/media" Target="../media/media5.mp4"/><Relationship Id="rId7" Type="http://schemas.openxmlformats.org/officeDocument/2006/relationships/image" Target="../media/image11.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0.png"/><Relationship Id="rId5" Type="http://schemas.openxmlformats.org/officeDocument/2006/relationships/slideLayout" Target="../slideLayouts/slideLayout5.xml"/><Relationship Id="rId4" Type="http://schemas.openxmlformats.org/officeDocument/2006/relationships/video" Target="../media/media5.mp4"/></Relationships>
</file>

<file path=ppt/slides/_rels/slide6.xml.rels><?xml version="1.0" encoding="UTF-8" standalone="yes"?>
<Relationships xmlns="http://schemas.openxmlformats.org/package/2006/relationships"><Relationship Id="rId3" Type="http://schemas.microsoft.com/office/2007/relationships/media" Target="../media/media7.mp4"/><Relationship Id="rId7" Type="http://schemas.openxmlformats.org/officeDocument/2006/relationships/image" Target="../media/image13.png"/><Relationship Id="rId2" Type="http://schemas.microsoft.com/office/2007/relationships/media" Target="../media/media6.mp4"/><Relationship Id="rId1" Type="http://schemas.openxmlformats.org/officeDocument/2006/relationships/video" Target="NULL" TargetMode="External"/><Relationship Id="rId6" Type="http://schemas.openxmlformats.org/officeDocument/2006/relationships/image" Target="../media/image12.png"/><Relationship Id="rId5" Type="http://schemas.openxmlformats.org/officeDocument/2006/relationships/slideLayout" Target="../slideLayouts/slideLayout5.xml"/><Relationship Id="rId4" Type="http://schemas.openxmlformats.org/officeDocument/2006/relationships/video" Target="../media/media7.mp4"/></Relationships>
</file>

<file path=ppt/slides/_rels/slide7.xml.rels><?xml version="1.0" encoding="UTF-8" standalone="yes"?>
<Relationships xmlns="http://schemas.openxmlformats.org/package/2006/relationships"><Relationship Id="rId3" Type="http://schemas.microsoft.com/office/2007/relationships/media" Target="../media/media9.mp4"/><Relationship Id="rId7" Type="http://schemas.openxmlformats.org/officeDocument/2006/relationships/image" Target="../media/image15.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4.png"/><Relationship Id="rId5" Type="http://schemas.openxmlformats.org/officeDocument/2006/relationships/slideLayout" Target="../slideLayouts/slideLayout5.xml"/><Relationship Id="rId4" Type="http://schemas.openxmlformats.org/officeDocument/2006/relationships/video" Target="../media/media9.mp4"/></Relationships>
</file>

<file path=ppt/slides/_rels/slide8.xml.rels><?xml version="1.0" encoding="UTF-8" standalone="yes"?>
<Relationships xmlns="http://schemas.openxmlformats.org/package/2006/relationships"><Relationship Id="rId3" Type="http://schemas.microsoft.com/office/2007/relationships/media" Target="../media/media11.mp4"/><Relationship Id="rId7" Type="http://schemas.openxmlformats.org/officeDocument/2006/relationships/image" Target="../media/image17.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16.png"/><Relationship Id="rId5" Type="http://schemas.openxmlformats.org/officeDocument/2006/relationships/slideLayout" Target="../slideLayouts/slideLayout5.xml"/><Relationship Id="rId4" Type="http://schemas.openxmlformats.org/officeDocument/2006/relationships/video" Target="../media/media11.mp4"/></Relationships>
</file>

<file path=ppt/slides/_rels/slide9.xml.rels><?xml version="1.0" encoding="UTF-8" standalone="yes"?>
<Relationships xmlns="http://schemas.openxmlformats.org/package/2006/relationships"><Relationship Id="rId3" Type="http://schemas.microsoft.com/office/2007/relationships/media" Target="../media/media13.mp4"/><Relationship Id="rId7" Type="http://schemas.openxmlformats.org/officeDocument/2006/relationships/image" Target="../media/image19.png"/><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18.png"/><Relationship Id="rId5" Type="http://schemas.openxmlformats.org/officeDocument/2006/relationships/slideLayout" Target="../slideLayouts/slideLayout5.xml"/><Relationship Id="rId4" Type="http://schemas.openxmlformats.org/officeDocument/2006/relationships/video" Target="../media/media13.mp4"/></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5E87FCF-15B9-420A-8353-1F7E5379C8F7}"/>
              </a:ext>
            </a:extLst>
          </p:cNvPr>
          <p:cNvSpPr>
            <a:spLocks noGrp="1"/>
          </p:cNvSpPr>
          <p:nvPr>
            <p:ph type="ctrTitle"/>
          </p:nvPr>
        </p:nvSpPr>
        <p:spPr>
          <a:xfrm>
            <a:off x="3045368" y="2043663"/>
            <a:ext cx="6105194" cy="2031055"/>
          </a:xfrm>
        </p:spPr>
        <p:txBody>
          <a:bodyPr vert="horz" lIns="91440" tIns="45720" rIns="91440" bIns="45720" rtlCol="0">
            <a:normAutofit/>
          </a:bodyPr>
          <a:lstStyle/>
          <a:p>
            <a:r>
              <a:rPr lang="en-US" dirty="0">
                <a:solidFill>
                  <a:srgbClr val="FFFFFF"/>
                </a:solidFill>
              </a:rPr>
              <a:t>Testing Flappy Bird</a:t>
            </a:r>
          </a:p>
        </p:txBody>
      </p:sp>
      <p:sp>
        <p:nvSpPr>
          <p:cNvPr id="3" name="Subtitle 2">
            <a:extLst>
              <a:ext uri="{FF2B5EF4-FFF2-40B4-BE49-F238E27FC236}">
                <a16:creationId xmlns:a16="http://schemas.microsoft.com/office/drawing/2014/main" id="{2B27081D-2E0D-4F6F-9B4C-E4D209644EB2}"/>
              </a:ext>
            </a:extLst>
          </p:cNvPr>
          <p:cNvSpPr>
            <a:spLocks noGrp="1"/>
          </p:cNvSpPr>
          <p:nvPr>
            <p:ph type="subTitle" idx="1"/>
          </p:nvPr>
        </p:nvSpPr>
        <p:spPr>
          <a:xfrm>
            <a:off x="3045368" y="4074718"/>
            <a:ext cx="6105194" cy="519767"/>
          </a:xfrm>
        </p:spPr>
        <p:txBody>
          <a:bodyPr>
            <a:normAutofit/>
          </a:bodyPr>
          <a:lstStyle/>
          <a:p>
            <a:r>
              <a:rPr lang="en-NZ" sz="2000" dirty="0">
                <a:solidFill>
                  <a:srgbClr val="FFFFFF"/>
                </a:solidFill>
              </a:rPr>
              <a:t>Note that slides 3-11 are all short videos (10sec max)</a:t>
            </a:r>
          </a:p>
        </p:txBody>
      </p:sp>
    </p:spTree>
    <p:extLst>
      <p:ext uri="{BB962C8B-B14F-4D97-AF65-F5344CB8AC3E}">
        <p14:creationId xmlns:p14="http://schemas.microsoft.com/office/powerpoint/2010/main" val="77844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625090-FA43-4E1F-BBB8-5E3314BA5C41}"/>
              </a:ext>
            </a:extLst>
          </p:cNvPr>
          <p:cNvSpPr>
            <a:spLocks noGrp="1"/>
          </p:cNvSpPr>
          <p:nvPr>
            <p:ph type="title"/>
          </p:nvPr>
        </p:nvSpPr>
        <p:spPr>
          <a:xfrm>
            <a:off x="129384" y="250974"/>
            <a:ext cx="11793536" cy="1269856"/>
          </a:xfrm>
        </p:spPr>
        <p:txBody>
          <a:bodyPr>
            <a:normAutofit fontScale="90000"/>
          </a:bodyPr>
          <a:lstStyle/>
          <a:p>
            <a:pPr algn="ctr"/>
            <a:r>
              <a:rPr lang="en-NZ" sz="4000" dirty="0"/>
              <a:t>Testing start (unexpected) random letters and numbers:</a:t>
            </a:r>
            <a:br>
              <a:rPr lang="en-NZ" sz="4000" dirty="0"/>
            </a:br>
            <a:r>
              <a:rPr lang="en-NZ" sz="3100" b="1" dirty="0">
                <a:latin typeface="+mn-lt"/>
              </a:rPr>
              <a:t>Input: ‘ASDF1234’</a:t>
            </a:r>
            <a:br>
              <a:rPr lang="en-NZ" sz="3100" b="1" dirty="0">
                <a:latin typeface="+mn-lt"/>
              </a:rPr>
            </a:br>
            <a:r>
              <a:rPr lang="en-NZ" sz="2400" i="1" u="sng" dirty="0">
                <a:latin typeface="+mn-lt"/>
              </a:rPr>
              <a:t>Expected result: </a:t>
            </a:r>
            <a:r>
              <a:rPr lang="en-NZ" sz="2200" i="1" u="sng" dirty="0">
                <a:latin typeface="+mn-lt"/>
              </a:rPr>
              <a:t>Nothing should move at all.</a:t>
            </a:r>
            <a:endParaRPr lang="en-NZ" sz="4000" i="1" u="sng" dirty="0">
              <a:latin typeface="+mn-lt"/>
            </a:endParaRPr>
          </a:p>
        </p:txBody>
      </p:sp>
      <p:sp>
        <p:nvSpPr>
          <p:cNvPr id="11" name="Text Placeholder 10">
            <a:extLst>
              <a:ext uri="{FF2B5EF4-FFF2-40B4-BE49-F238E27FC236}">
                <a16:creationId xmlns:a16="http://schemas.microsoft.com/office/drawing/2014/main" id="{47C523A9-0EEC-4BAE-81BA-AE8B2B73FB8F}"/>
              </a:ext>
            </a:extLst>
          </p:cNvPr>
          <p:cNvSpPr>
            <a:spLocks noGrp="1"/>
          </p:cNvSpPr>
          <p:nvPr>
            <p:ph type="body" idx="1"/>
          </p:nvPr>
        </p:nvSpPr>
        <p:spPr>
          <a:xfrm>
            <a:off x="447825" y="5091965"/>
            <a:ext cx="4017017" cy="823912"/>
          </a:xfrm>
          <a:ln>
            <a:solidFill>
              <a:schemeClr val="bg1">
                <a:lumMod val="75000"/>
              </a:schemeClr>
            </a:solidFill>
          </a:ln>
        </p:spPr>
        <p:txBody>
          <a:bodyPr>
            <a:normAutofit fontScale="77500" lnSpcReduction="20000"/>
          </a:bodyPr>
          <a:lstStyle/>
          <a:p>
            <a:r>
              <a:rPr lang="en-NZ" b="0" dirty="0"/>
              <a:t>As you can see above as I’m pressing the keys ASDF12345 the pipes are moving, the player doesn’t die or score</a:t>
            </a:r>
          </a:p>
        </p:txBody>
      </p:sp>
      <p:sp>
        <p:nvSpPr>
          <p:cNvPr id="16" name="Text Placeholder 10">
            <a:extLst>
              <a:ext uri="{FF2B5EF4-FFF2-40B4-BE49-F238E27FC236}">
                <a16:creationId xmlns:a16="http://schemas.microsoft.com/office/drawing/2014/main" id="{E1C87352-3F93-4797-B86B-A470ABAEF786}"/>
              </a:ext>
            </a:extLst>
          </p:cNvPr>
          <p:cNvSpPr txBox="1">
            <a:spLocks/>
          </p:cNvSpPr>
          <p:nvPr/>
        </p:nvSpPr>
        <p:spPr>
          <a:xfrm flipH="1">
            <a:off x="4464843" y="5091965"/>
            <a:ext cx="1508657" cy="823913"/>
          </a:xfrm>
          <a:prstGeom prst="rect">
            <a:avLst/>
          </a:prstGeom>
          <a:solidFill>
            <a:srgbClr val="FF0000"/>
          </a:solidFill>
          <a:ln>
            <a:solidFill>
              <a:schemeClr val="bg1">
                <a:lumMod val="75000"/>
              </a:schemeClr>
            </a:solidFill>
          </a:ln>
        </p:spPr>
        <p:txBody>
          <a:bodyPr vert="horz" lIns="91440" tIns="45720" rIns="91440" bIns="45720"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NZ" sz="5400" spc="50" dirty="0">
                <a:ln w="0"/>
                <a:solidFill>
                  <a:schemeClr val="bg2"/>
                </a:solidFill>
                <a:effectLst>
                  <a:innerShdw blurRad="63500" dist="50800" dir="13500000">
                    <a:srgbClr val="000000">
                      <a:alpha val="50000"/>
                    </a:srgbClr>
                  </a:innerShdw>
                </a:effectLst>
              </a:rPr>
              <a:t>Fail</a:t>
            </a:r>
          </a:p>
        </p:txBody>
      </p:sp>
      <p:sp>
        <p:nvSpPr>
          <p:cNvPr id="17" name="Text Placeholder 10">
            <a:extLst>
              <a:ext uri="{FF2B5EF4-FFF2-40B4-BE49-F238E27FC236}">
                <a16:creationId xmlns:a16="http://schemas.microsoft.com/office/drawing/2014/main" id="{816C5737-B05F-4775-B768-2D57019142D9}"/>
              </a:ext>
            </a:extLst>
          </p:cNvPr>
          <p:cNvSpPr txBox="1">
            <a:spLocks/>
          </p:cNvSpPr>
          <p:nvPr/>
        </p:nvSpPr>
        <p:spPr>
          <a:xfrm>
            <a:off x="6368279" y="5013381"/>
            <a:ext cx="3960000" cy="823912"/>
          </a:xfrm>
          <a:prstGeom prst="rect">
            <a:avLst/>
          </a:prstGeom>
          <a:ln>
            <a:solidFill>
              <a:schemeClr val="bg1">
                <a:lumMod val="75000"/>
              </a:schemeClr>
            </a:solidFill>
          </a:ln>
        </p:spPr>
        <p:txBody>
          <a:bodyPr vert="horz" lIns="91440" tIns="45720" rIns="91440" bIns="45720" rtlCol="0" anchor="b">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NZ" b="0" dirty="0"/>
              <a:t>As you can see above as I’m pressing the keys ASDF12345 nothing happens.</a:t>
            </a:r>
          </a:p>
        </p:txBody>
      </p:sp>
      <p:sp>
        <p:nvSpPr>
          <p:cNvPr id="18" name="Text Placeholder 10">
            <a:extLst>
              <a:ext uri="{FF2B5EF4-FFF2-40B4-BE49-F238E27FC236}">
                <a16:creationId xmlns:a16="http://schemas.microsoft.com/office/drawing/2014/main" id="{33C4735B-3282-4DF0-BDE3-1F696724ADB6}"/>
              </a:ext>
            </a:extLst>
          </p:cNvPr>
          <p:cNvSpPr txBox="1">
            <a:spLocks/>
          </p:cNvSpPr>
          <p:nvPr/>
        </p:nvSpPr>
        <p:spPr>
          <a:xfrm flipH="1">
            <a:off x="10328279" y="5003855"/>
            <a:ext cx="1501776" cy="823913"/>
          </a:xfrm>
          <a:prstGeom prst="rect">
            <a:avLst/>
          </a:prstGeom>
          <a:solidFill>
            <a:srgbClr val="00B050"/>
          </a:solidFill>
          <a:ln>
            <a:solidFill>
              <a:schemeClr val="bg1">
                <a:lumMod val="75000"/>
              </a:schemeClr>
            </a:solidFill>
          </a:ln>
        </p:spPr>
        <p:txBody>
          <a:bodyPr vert="horz" lIns="91440" tIns="45720" rIns="91440" bIns="45720"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NZ" sz="5400" spc="50" dirty="0">
                <a:ln w="0"/>
                <a:solidFill>
                  <a:schemeClr val="bg2"/>
                </a:solidFill>
                <a:effectLst>
                  <a:innerShdw blurRad="63500" dist="50800" dir="13500000">
                    <a:srgbClr val="000000">
                      <a:alpha val="50000"/>
                    </a:srgbClr>
                  </a:innerShdw>
                </a:effectLst>
              </a:rPr>
              <a:t>Pass</a:t>
            </a:r>
          </a:p>
        </p:txBody>
      </p:sp>
      <p:sp>
        <p:nvSpPr>
          <p:cNvPr id="23" name="Text Placeholder 10">
            <a:extLst>
              <a:ext uri="{FF2B5EF4-FFF2-40B4-BE49-F238E27FC236}">
                <a16:creationId xmlns:a16="http://schemas.microsoft.com/office/drawing/2014/main" id="{99326FAC-B84B-4A6B-B36E-EE6353ACEC6B}"/>
              </a:ext>
            </a:extLst>
          </p:cNvPr>
          <p:cNvSpPr txBox="1">
            <a:spLocks/>
          </p:cNvSpPr>
          <p:nvPr/>
        </p:nvSpPr>
        <p:spPr>
          <a:xfrm>
            <a:off x="6368279" y="5835941"/>
            <a:ext cx="4800601" cy="277299"/>
          </a:xfrm>
          <a:prstGeom prst="rect">
            <a:avLst/>
          </a:prstGeom>
          <a:ln>
            <a:solidFill>
              <a:schemeClr val="bg1">
                <a:lumMod val="75000"/>
              </a:schemeClr>
            </a:solidFill>
          </a:ln>
        </p:spPr>
        <p:txBody>
          <a:bodyPr vert="horz" lIns="91440" tIns="45720" rIns="91440" bIns="45720" rtlCol="0" anchor="b">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NZ" sz="1600" b="0" dirty="0"/>
              <a:t>*I forgot to add the + in front of the = sign (= instead of +=)</a:t>
            </a:r>
          </a:p>
        </p:txBody>
      </p:sp>
      <p:sp>
        <p:nvSpPr>
          <p:cNvPr id="31" name="Rectangle 30">
            <a:extLst>
              <a:ext uri="{FF2B5EF4-FFF2-40B4-BE49-F238E27FC236}">
                <a16:creationId xmlns:a16="http://schemas.microsoft.com/office/drawing/2014/main" id="{E15E775E-FA78-427C-8286-6617D500FE12}"/>
              </a:ext>
            </a:extLst>
          </p:cNvPr>
          <p:cNvSpPr/>
          <p:nvPr/>
        </p:nvSpPr>
        <p:spPr>
          <a:xfrm>
            <a:off x="214312" y="1600194"/>
            <a:ext cx="5867400" cy="4591630"/>
          </a:xfrm>
          <a:prstGeom prst="rect">
            <a:avLst/>
          </a:prstGeom>
          <a:noFill/>
          <a:ln w="381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NZ"/>
          </a:p>
        </p:txBody>
      </p:sp>
      <p:sp>
        <p:nvSpPr>
          <p:cNvPr id="32" name="Rectangle 31">
            <a:extLst>
              <a:ext uri="{FF2B5EF4-FFF2-40B4-BE49-F238E27FC236}">
                <a16:creationId xmlns:a16="http://schemas.microsoft.com/office/drawing/2014/main" id="{388C2E63-E0BE-4117-AB6D-2F24DA63D742}"/>
              </a:ext>
            </a:extLst>
          </p:cNvPr>
          <p:cNvSpPr/>
          <p:nvPr/>
        </p:nvSpPr>
        <p:spPr>
          <a:xfrm>
            <a:off x="6183469" y="1600194"/>
            <a:ext cx="5867400" cy="4591630"/>
          </a:xfrm>
          <a:prstGeom prst="rect">
            <a:avLst/>
          </a:prstGeom>
          <a:noFill/>
          <a:ln w="381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NZ"/>
          </a:p>
        </p:txBody>
      </p:sp>
      <p:pic>
        <p:nvPicPr>
          <p:cNvPr id="7" name="Screen Recording 6">
            <a:hlinkClick r:id="" action="ppaction://media"/>
            <a:extLst>
              <a:ext uri="{FF2B5EF4-FFF2-40B4-BE49-F238E27FC236}">
                <a16:creationId xmlns:a16="http://schemas.microsoft.com/office/drawing/2014/main" id="{24346445-DA9D-40DE-ADDF-3447F2788016}"/>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6"/>
          <a:stretch>
            <a:fillRect/>
          </a:stretch>
        </p:blipFill>
        <p:spPr>
          <a:xfrm>
            <a:off x="321989" y="1819333"/>
            <a:ext cx="5687153" cy="2993238"/>
          </a:xfrm>
        </p:spPr>
      </p:pic>
      <p:pic>
        <p:nvPicPr>
          <p:cNvPr id="8" name="Screen Recording 7">
            <a:hlinkClick r:id="" action="ppaction://media"/>
            <a:extLst>
              <a:ext uri="{FF2B5EF4-FFF2-40B4-BE49-F238E27FC236}">
                <a16:creationId xmlns:a16="http://schemas.microsoft.com/office/drawing/2014/main" id="{14020128-3E2E-40F7-865B-E78231725BF4}"/>
              </a:ext>
            </a:extLst>
          </p:cNvPr>
          <p:cNvPicPr>
            <a:picLocks noGrp="1" noChangeAspect="1"/>
          </p:cNvPicPr>
          <p:nvPr>
            <p:ph sz="quarter" idx="4"/>
            <a:videoFile r:link="rId4"/>
            <p:extLst>
              <p:ext uri="{DAA4B4D4-6D71-4841-9C94-3DE7FCFB9230}">
                <p14:media xmlns:p14="http://schemas.microsoft.com/office/powerpoint/2010/main" r:embed="rId3"/>
              </p:ext>
            </p:extLst>
          </p:nvPr>
        </p:nvPicPr>
        <p:blipFill>
          <a:blip r:embed="rId7"/>
          <a:stretch>
            <a:fillRect/>
          </a:stretch>
        </p:blipFill>
        <p:spPr>
          <a:xfrm>
            <a:off x="6289688" y="1819333"/>
            <a:ext cx="5688000" cy="2994692"/>
          </a:xfrm>
        </p:spPr>
      </p:pic>
      <p:sp>
        <p:nvSpPr>
          <p:cNvPr id="12" name="TextBox 11">
            <a:extLst>
              <a:ext uri="{FF2B5EF4-FFF2-40B4-BE49-F238E27FC236}">
                <a16:creationId xmlns:a16="http://schemas.microsoft.com/office/drawing/2014/main" id="{6561B774-2C09-405F-8F7B-4BB68EDEC98D}"/>
              </a:ext>
            </a:extLst>
          </p:cNvPr>
          <p:cNvSpPr txBox="1"/>
          <p:nvPr/>
        </p:nvSpPr>
        <p:spPr>
          <a:xfrm>
            <a:off x="952402" y="6326725"/>
            <a:ext cx="10113480" cy="369332"/>
          </a:xfrm>
          <a:prstGeom prst="rect">
            <a:avLst/>
          </a:prstGeom>
          <a:noFill/>
          <a:ln w="28575">
            <a:solidFill>
              <a:schemeClr val="tx1"/>
            </a:solidFill>
            <a:prstDash val="sysDot"/>
          </a:ln>
        </p:spPr>
        <p:txBody>
          <a:bodyPr wrap="square">
            <a:spAutoFit/>
          </a:bodyPr>
          <a:lstStyle/>
          <a:p>
            <a:r>
              <a:rPr lang="en-GB" sz="1400" dirty="0">
                <a:latin typeface="+mn-lt"/>
              </a:rPr>
              <a:t>Note that the bird is created at a quarter way through as expected (boundary is anywhere else and unexpected is nowhere visible). </a:t>
            </a:r>
            <a:r>
              <a:rPr lang="en-GB" dirty="0">
                <a:solidFill>
                  <a:srgbClr val="008000"/>
                </a:solidFill>
                <a:effectLst>
                  <a:outerShdw blurRad="38100" dist="38100" dir="2700000" algn="tl">
                    <a:srgbClr val="000000">
                      <a:alpha val="43137"/>
                    </a:srgbClr>
                  </a:outerShdw>
                </a:effectLst>
              </a:rPr>
              <a:t>Pass</a:t>
            </a:r>
            <a:endParaRPr lang="en-GB" sz="1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1192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39" fill="hold"/>
                                        <p:tgtEl>
                                          <p:spTgt spid="7"/>
                                        </p:tgtEl>
                                      </p:cBhvr>
                                    </p:cmd>
                                  </p:childTnLst>
                                </p:cTn>
                              </p:par>
                            </p:childTnLst>
                          </p:cTn>
                        </p:par>
                        <p:par>
                          <p:cTn id="7" fill="hold">
                            <p:stCondLst>
                              <p:cond delay="5839"/>
                            </p:stCondLst>
                            <p:childTnLst>
                              <p:par>
                                <p:cTn id="8" presetID="1" presetClass="mediacall" presetSubtype="0" fill="hold" nodeType="afterEffect">
                                  <p:stCondLst>
                                    <p:cond delay="0"/>
                                  </p:stCondLst>
                                  <p:childTnLst>
                                    <p:cmd type="call" cmd="playFrom(0.0)">
                                      <p:cBhvr>
                                        <p:cTn id="9" dur="599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remove" display="0">
                  <p:stCondLst>
                    <p:cond delay="indefinite"/>
                  </p:stCondLst>
                </p:cTn>
                <p:tgtEl>
                  <p:spTgt spid="7"/>
                </p:tgtEl>
              </p:cMediaNode>
            </p:video>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video>
              <p:cMediaNode vol="80000">
                <p:cTn id="16" fill="remove"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625090-FA43-4E1F-BBB8-5E3314BA5C41}"/>
              </a:ext>
            </a:extLst>
          </p:cNvPr>
          <p:cNvSpPr>
            <a:spLocks noGrp="1"/>
          </p:cNvSpPr>
          <p:nvPr>
            <p:ph type="title"/>
          </p:nvPr>
        </p:nvSpPr>
        <p:spPr>
          <a:xfrm>
            <a:off x="129384" y="250974"/>
            <a:ext cx="11793536" cy="913457"/>
          </a:xfrm>
        </p:spPr>
        <p:txBody>
          <a:bodyPr>
            <a:normAutofit fontScale="90000"/>
          </a:bodyPr>
          <a:lstStyle/>
          <a:p>
            <a:pPr algn="ctr"/>
            <a:r>
              <a:rPr lang="en-NZ" sz="3100" dirty="0"/>
              <a:t>Testing start: space and left and right mouse button:</a:t>
            </a:r>
            <a:br>
              <a:rPr lang="en-NZ" sz="3100" b="1" dirty="0">
                <a:latin typeface="+mn-lt"/>
              </a:rPr>
            </a:br>
            <a:r>
              <a:rPr lang="en-NZ" sz="2000" i="1" u="sng" dirty="0">
                <a:latin typeface="+mn-lt"/>
              </a:rPr>
              <a:t>Expected result: Once start has been pressed nothing should move (bird and pipes) until space or left mouse button is clicked.</a:t>
            </a:r>
            <a:br>
              <a:rPr lang="en-NZ" sz="2000" i="1" u="sng" dirty="0">
                <a:latin typeface="+mn-lt"/>
              </a:rPr>
            </a:br>
            <a:r>
              <a:rPr lang="en-NZ" sz="1800" dirty="0">
                <a:effectLst>
                  <a:outerShdw blurRad="38100" dist="38100" dir="2700000" algn="tl">
                    <a:srgbClr val="000000">
                      <a:alpha val="43137"/>
                    </a:srgbClr>
                  </a:outerShdw>
                </a:effectLst>
              </a:rPr>
              <a:t>Boundary case is right mouse click, and space and left mouse button click are expected cases.</a:t>
            </a:r>
            <a:endParaRPr lang="en-NZ" sz="2000" u="sng" dirty="0">
              <a:effectLst>
                <a:outerShdw blurRad="38100" dist="38100" dir="2700000" algn="tl">
                  <a:srgbClr val="000000">
                    <a:alpha val="43137"/>
                  </a:srgbClr>
                </a:outerShdw>
              </a:effectLst>
            </a:endParaRPr>
          </a:p>
        </p:txBody>
      </p:sp>
      <p:sp>
        <p:nvSpPr>
          <p:cNvPr id="11" name="Text Placeholder 10">
            <a:extLst>
              <a:ext uri="{FF2B5EF4-FFF2-40B4-BE49-F238E27FC236}">
                <a16:creationId xmlns:a16="http://schemas.microsoft.com/office/drawing/2014/main" id="{47C523A9-0EEC-4BAE-81BA-AE8B2B73FB8F}"/>
              </a:ext>
            </a:extLst>
          </p:cNvPr>
          <p:cNvSpPr>
            <a:spLocks noGrp="1"/>
          </p:cNvSpPr>
          <p:nvPr>
            <p:ph type="body" idx="1"/>
          </p:nvPr>
        </p:nvSpPr>
        <p:spPr>
          <a:xfrm>
            <a:off x="316069" y="5291995"/>
            <a:ext cx="4148774" cy="823912"/>
          </a:xfrm>
          <a:ln>
            <a:solidFill>
              <a:schemeClr val="bg1">
                <a:lumMod val="75000"/>
              </a:schemeClr>
            </a:solidFill>
          </a:ln>
        </p:spPr>
        <p:txBody>
          <a:bodyPr>
            <a:normAutofit fontScale="70000" lnSpcReduction="20000"/>
          </a:bodyPr>
          <a:lstStyle/>
          <a:p>
            <a:r>
              <a:rPr lang="en-NZ" b="0" dirty="0"/>
              <a:t>Above, when I click the right mouse nothing happens but when I click the left mouse button, the bird and the pipes start moving.</a:t>
            </a:r>
          </a:p>
        </p:txBody>
      </p:sp>
      <p:sp>
        <p:nvSpPr>
          <p:cNvPr id="16" name="Text Placeholder 10">
            <a:extLst>
              <a:ext uri="{FF2B5EF4-FFF2-40B4-BE49-F238E27FC236}">
                <a16:creationId xmlns:a16="http://schemas.microsoft.com/office/drawing/2014/main" id="{E1C87352-3F93-4797-B86B-A470ABAEF786}"/>
              </a:ext>
            </a:extLst>
          </p:cNvPr>
          <p:cNvSpPr txBox="1">
            <a:spLocks/>
          </p:cNvSpPr>
          <p:nvPr/>
        </p:nvSpPr>
        <p:spPr>
          <a:xfrm flipH="1">
            <a:off x="4464843" y="5291995"/>
            <a:ext cx="1508657" cy="823913"/>
          </a:xfrm>
          <a:prstGeom prst="rect">
            <a:avLst/>
          </a:prstGeom>
          <a:solidFill>
            <a:srgbClr val="00B050"/>
          </a:solidFill>
          <a:ln>
            <a:solidFill>
              <a:schemeClr val="bg1">
                <a:lumMod val="75000"/>
              </a:schemeClr>
            </a:solidFill>
          </a:ln>
        </p:spPr>
        <p:txBody>
          <a:bodyPr vert="horz" lIns="91440" tIns="45720" rIns="91440" bIns="45720"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NZ" sz="5400" spc="50">
                <a:ln w="0"/>
                <a:solidFill>
                  <a:schemeClr val="bg2"/>
                </a:solidFill>
                <a:effectLst>
                  <a:innerShdw blurRad="63500" dist="50800" dir="13500000">
                    <a:srgbClr val="000000">
                      <a:alpha val="50000"/>
                    </a:srgbClr>
                  </a:innerShdw>
                </a:effectLst>
              </a:rPr>
              <a:t>Pass</a:t>
            </a:r>
            <a:endParaRPr lang="en-NZ" sz="5400" spc="50" dirty="0">
              <a:ln w="0"/>
              <a:solidFill>
                <a:schemeClr val="bg2"/>
              </a:solidFill>
              <a:effectLst>
                <a:innerShdw blurRad="63500" dist="50800" dir="13500000">
                  <a:srgbClr val="000000">
                    <a:alpha val="50000"/>
                  </a:srgbClr>
                </a:innerShdw>
              </a:effectLst>
            </a:endParaRPr>
          </a:p>
        </p:txBody>
      </p:sp>
      <p:sp>
        <p:nvSpPr>
          <p:cNvPr id="17" name="Text Placeholder 10">
            <a:extLst>
              <a:ext uri="{FF2B5EF4-FFF2-40B4-BE49-F238E27FC236}">
                <a16:creationId xmlns:a16="http://schemas.microsoft.com/office/drawing/2014/main" id="{816C5737-B05F-4775-B768-2D57019142D9}"/>
              </a:ext>
            </a:extLst>
          </p:cNvPr>
          <p:cNvSpPr txBox="1">
            <a:spLocks/>
          </p:cNvSpPr>
          <p:nvPr/>
        </p:nvSpPr>
        <p:spPr>
          <a:xfrm>
            <a:off x="6954473" y="5213411"/>
            <a:ext cx="3003915" cy="823912"/>
          </a:xfrm>
          <a:prstGeom prst="rect">
            <a:avLst/>
          </a:prstGeom>
          <a:ln>
            <a:solidFill>
              <a:schemeClr val="bg1">
                <a:lumMod val="75000"/>
              </a:schemeClr>
            </a:solidFill>
          </a:ln>
        </p:spPr>
        <p:txBody>
          <a:bodyPr vert="horz" lIns="91440" tIns="45720" rIns="91440" bIns="45720" rtlCol="0" anchor="b">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NZ" b="0" dirty="0"/>
              <a:t>As you can see above when I click space the bird and the pipes start moving.</a:t>
            </a:r>
          </a:p>
        </p:txBody>
      </p:sp>
      <p:sp>
        <p:nvSpPr>
          <p:cNvPr id="18" name="Text Placeholder 10">
            <a:extLst>
              <a:ext uri="{FF2B5EF4-FFF2-40B4-BE49-F238E27FC236}">
                <a16:creationId xmlns:a16="http://schemas.microsoft.com/office/drawing/2014/main" id="{33C4735B-3282-4DF0-BDE3-1F696724ADB6}"/>
              </a:ext>
            </a:extLst>
          </p:cNvPr>
          <p:cNvSpPr txBox="1">
            <a:spLocks/>
          </p:cNvSpPr>
          <p:nvPr/>
        </p:nvSpPr>
        <p:spPr>
          <a:xfrm flipH="1">
            <a:off x="9958388" y="5203885"/>
            <a:ext cx="1871667" cy="823913"/>
          </a:xfrm>
          <a:prstGeom prst="rect">
            <a:avLst/>
          </a:prstGeom>
          <a:solidFill>
            <a:srgbClr val="00B050"/>
          </a:solidFill>
          <a:ln>
            <a:solidFill>
              <a:schemeClr val="bg1">
                <a:lumMod val="75000"/>
              </a:schemeClr>
            </a:solidFill>
          </a:ln>
        </p:spPr>
        <p:txBody>
          <a:bodyPr vert="horz" lIns="91440" tIns="45720" rIns="91440" bIns="45720"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NZ" sz="5400" spc="50">
                <a:ln w="0"/>
                <a:solidFill>
                  <a:schemeClr val="bg2"/>
                </a:solidFill>
                <a:effectLst>
                  <a:innerShdw blurRad="63500" dist="50800" dir="13500000">
                    <a:srgbClr val="000000">
                      <a:alpha val="50000"/>
                    </a:srgbClr>
                  </a:innerShdw>
                </a:effectLst>
              </a:rPr>
              <a:t>Pass</a:t>
            </a:r>
            <a:endParaRPr lang="en-NZ" sz="5400" spc="50" dirty="0">
              <a:ln w="0"/>
              <a:solidFill>
                <a:schemeClr val="bg2"/>
              </a:solidFill>
              <a:effectLst>
                <a:innerShdw blurRad="63500" dist="50800" dir="13500000">
                  <a:srgbClr val="000000">
                    <a:alpha val="50000"/>
                  </a:srgbClr>
                </a:innerShdw>
              </a:effectLst>
            </a:endParaRPr>
          </a:p>
        </p:txBody>
      </p:sp>
      <p:sp>
        <p:nvSpPr>
          <p:cNvPr id="31" name="Rectangle 30">
            <a:extLst>
              <a:ext uri="{FF2B5EF4-FFF2-40B4-BE49-F238E27FC236}">
                <a16:creationId xmlns:a16="http://schemas.microsoft.com/office/drawing/2014/main" id="{E15E775E-FA78-427C-8286-6617D500FE12}"/>
              </a:ext>
            </a:extLst>
          </p:cNvPr>
          <p:cNvSpPr/>
          <p:nvPr/>
        </p:nvSpPr>
        <p:spPr>
          <a:xfrm>
            <a:off x="214312" y="1800224"/>
            <a:ext cx="5867400" cy="4591630"/>
          </a:xfrm>
          <a:prstGeom prst="rect">
            <a:avLst/>
          </a:prstGeom>
          <a:noFill/>
          <a:ln w="381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NZ"/>
          </a:p>
        </p:txBody>
      </p:sp>
      <p:sp>
        <p:nvSpPr>
          <p:cNvPr id="32" name="Rectangle 31">
            <a:extLst>
              <a:ext uri="{FF2B5EF4-FFF2-40B4-BE49-F238E27FC236}">
                <a16:creationId xmlns:a16="http://schemas.microsoft.com/office/drawing/2014/main" id="{388C2E63-E0BE-4117-AB6D-2F24DA63D742}"/>
              </a:ext>
            </a:extLst>
          </p:cNvPr>
          <p:cNvSpPr/>
          <p:nvPr/>
        </p:nvSpPr>
        <p:spPr>
          <a:xfrm>
            <a:off x="6183469" y="1800224"/>
            <a:ext cx="5867400" cy="4591630"/>
          </a:xfrm>
          <a:prstGeom prst="rect">
            <a:avLst/>
          </a:prstGeom>
          <a:noFill/>
          <a:ln w="381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NZ"/>
          </a:p>
        </p:txBody>
      </p:sp>
      <p:sp>
        <p:nvSpPr>
          <p:cNvPr id="15" name="TextBox 14">
            <a:extLst>
              <a:ext uri="{FF2B5EF4-FFF2-40B4-BE49-F238E27FC236}">
                <a16:creationId xmlns:a16="http://schemas.microsoft.com/office/drawing/2014/main" id="{E708F6AF-DFE5-40AF-94EB-AD6B72254D7D}"/>
              </a:ext>
            </a:extLst>
          </p:cNvPr>
          <p:cNvSpPr txBox="1"/>
          <p:nvPr/>
        </p:nvSpPr>
        <p:spPr>
          <a:xfrm>
            <a:off x="1550834" y="1410476"/>
            <a:ext cx="4170458" cy="369332"/>
          </a:xfrm>
          <a:prstGeom prst="rect">
            <a:avLst/>
          </a:prstGeom>
          <a:noFill/>
        </p:spPr>
        <p:txBody>
          <a:bodyPr wrap="square">
            <a:spAutoFit/>
          </a:bodyPr>
          <a:lstStyle/>
          <a:p>
            <a:r>
              <a:rPr lang="en-NZ" sz="1800" b="1" dirty="0">
                <a:latin typeface="+mn-lt"/>
              </a:rPr>
              <a:t>Input: Right mouse than Left Mouse Click</a:t>
            </a:r>
            <a:endParaRPr lang="en-NZ" dirty="0"/>
          </a:p>
        </p:txBody>
      </p:sp>
      <p:sp>
        <p:nvSpPr>
          <p:cNvPr id="19" name="TextBox 18">
            <a:extLst>
              <a:ext uri="{FF2B5EF4-FFF2-40B4-BE49-F238E27FC236}">
                <a16:creationId xmlns:a16="http://schemas.microsoft.com/office/drawing/2014/main" id="{793DBB53-4340-402E-BD3C-CF62665769B4}"/>
              </a:ext>
            </a:extLst>
          </p:cNvPr>
          <p:cNvSpPr txBox="1"/>
          <p:nvPr/>
        </p:nvSpPr>
        <p:spPr>
          <a:xfrm>
            <a:off x="7263926" y="1381185"/>
            <a:ext cx="3009305" cy="369332"/>
          </a:xfrm>
          <a:prstGeom prst="rect">
            <a:avLst/>
          </a:prstGeom>
          <a:noFill/>
        </p:spPr>
        <p:txBody>
          <a:bodyPr wrap="square">
            <a:spAutoFit/>
          </a:bodyPr>
          <a:lstStyle/>
          <a:p>
            <a:r>
              <a:rPr lang="en-NZ" sz="1800" b="1" dirty="0">
                <a:latin typeface="+mn-lt"/>
              </a:rPr>
              <a:t>Input: Pressing s</a:t>
            </a:r>
            <a:r>
              <a:rPr lang="en-NZ" b="1" dirty="0"/>
              <a:t>pace clicks</a:t>
            </a:r>
            <a:endParaRPr lang="en-NZ" dirty="0"/>
          </a:p>
        </p:txBody>
      </p:sp>
      <p:pic>
        <p:nvPicPr>
          <p:cNvPr id="7" name="Screen Recording 6">
            <a:hlinkClick r:id="" action="ppaction://media"/>
            <a:extLst>
              <a:ext uri="{FF2B5EF4-FFF2-40B4-BE49-F238E27FC236}">
                <a16:creationId xmlns:a16="http://schemas.microsoft.com/office/drawing/2014/main" id="{4FA0BBEC-A223-42E4-A072-776F614DA7D2}"/>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6"/>
          <a:stretch>
            <a:fillRect/>
          </a:stretch>
        </p:blipFill>
        <p:spPr>
          <a:xfrm>
            <a:off x="326552" y="2119471"/>
            <a:ext cx="5646948" cy="2972078"/>
          </a:xfrm>
        </p:spPr>
      </p:pic>
      <p:pic>
        <p:nvPicPr>
          <p:cNvPr id="8" name="Screen Recording 7">
            <a:hlinkClick r:id="" action="ppaction://media"/>
            <a:extLst>
              <a:ext uri="{FF2B5EF4-FFF2-40B4-BE49-F238E27FC236}">
                <a16:creationId xmlns:a16="http://schemas.microsoft.com/office/drawing/2014/main" id="{9ADA7AB5-729B-4E97-AE86-78DF16D91658}"/>
              </a:ext>
            </a:extLst>
          </p:cNvPr>
          <p:cNvPicPr>
            <a:picLocks noGrp="1" noChangeAspect="1"/>
          </p:cNvPicPr>
          <p:nvPr>
            <p:ph sz="quarter" idx="4"/>
            <a:videoFile r:link="rId4"/>
            <p:extLst>
              <p:ext uri="{DAA4B4D4-6D71-4841-9C94-3DE7FCFB9230}">
                <p14:media xmlns:p14="http://schemas.microsoft.com/office/powerpoint/2010/main" r:embed="rId3"/>
              </p:ext>
            </p:extLst>
          </p:nvPr>
        </p:nvPicPr>
        <p:blipFill>
          <a:blip r:embed="rId7"/>
          <a:stretch>
            <a:fillRect/>
          </a:stretch>
        </p:blipFill>
        <p:spPr>
          <a:xfrm>
            <a:off x="6282951" y="2110917"/>
            <a:ext cx="5661295" cy="2980632"/>
          </a:xfrm>
        </p:spPr>
      </p:pic>
    </p:spTree>
    <p:extLst>
      <p:ext uri="{BB962C8B-B14F-4D97-AF65-F5344CB8AC3E}">
        <p14:creationId xmlns:p14="http://schemas.microsoft.com/office/powerpoint/2010/main" val="336842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31" fill="hold"/>
                                        <p:tgtEl>
                                          <p:spTgt spid="7"/>
                                        </p:tgtEl>
                                      </p:cBhvr>
                                    </p:cmd>
                                  </p:childTnLst>
                                </p:cTn>
                              </p:par>
                            </p:childTnLst>
                          </p:cTn>
                        </p:par>
                        <p:par>
                          <p:cTn id="7" fill="hold">
                            <p:stCondLst>
                              <p:cond delay="6431"/>
                            </p:stCondLst>
                            <p:childTnLst>
                              <p:par>
                                <p:cTn id="8" presetID="1" presetClass="mediacall" presetSubtype="0" fill="hold" nodeType="afterEffect">
                                  <p:stCondLst>
                                    <p:cond delay="0"/>
                                  </p:stCondLst>
                                  <p:childTnLst>
                                    <p:cmd type="call" cmd="playFrom(0.0)">
                                      <p:cBhvr>
                                        <p:cTn id="9" dur="254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remove" display="0">
                  <p:stCondLst>
                    <p:cond delay="indefinite"/>
                  </p:stCondLst>
                </p:cTn>
                <p:tgtEl>
                  <p:spTgt spid="7"/>
                </p:tgtEl>
              </p:cMediaNode>
            </p:video>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video>
              <p:cMediaNode vol="80000">
                <p:cTn id="16" fill="remove"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625090-FA43-4E1F-BBB8-5E3314BA5C41}"/>
              </a:ext>
            </a:extLst>
          </p:cNvPr>
          <p:cNvSpPr>
            <a:spLocks noGrp="1"/>
          </p:cNvSpPr>
          <p:nvPr>
            <p:ph type="title"/>
          </p:nvPr>
        </p:nvSpPr>
        <p:spPr>
          <a:xfrm>
            <a:off x="313899" y="260171"/>
            <a:ext cx="11678868" cy="1475291"/>
          </a:xfrm>
        </p:spPr>
        <p:txBody>
          <a:bodyPr>
            <a:normAutofit fontScale="90000"/>
          </a:bodyPr>
          <a:lstStyle/>
          <a:p>
            <a:pPr algn="ctr"/>
            <a:r>
              <a:rPr lang="en-NZ" sz="3100" dirty="0"/>
              <a:t>Testing widgets label + button:</a:t>
            </a:r>
            <a:br>
              <a:rPr lang="en-NZ" sz="3100" dirty="0"/>
            </a:br>
            <a:r>
              <a:rPr lang="en-NZ" sz="2000" dirty="0">
                <a:effectLst>
                  <a:outerShdw blurRad="38100" dist="38100" dir="2700000" algn="tl">
                    <a:srgbClr val="000000">
                      <a:alpha val="43137"/>
                    </a:srgbClr>
                  </a:outerShdw>
                </a:effectLst>
              </a:rPr>
              <a:t>UNEXPECTED - is if the label shows up in the intro screen and button showing up in </a:t>
            </a:r>
            <a:r>
              <a:rPr lang="en-NZ" sz="2000" dirty="0" err="1">
                <a:effectLst>
                  <a:outerShdw blurRad="38100" dist="38100" dir="2700000" algn="tl">
                    <a:srgbClr val="000000">
                      <a:alpha val="43137"/>
                    </a:srgbClr>
                  </a:outerShdw>
                </a:effectLst>
              </a:rPr>
              <a:t>game_over</a:t>
            </a:r>
            <a:r>
              <a:rPr lang="en-NZ" sz="2000" dirty="0">
                <a:effectLst>
                  <a:outerShdw blurRad="38100" dist="38100" dir="2700000" algn="tl">
                    <a:srgbClr val="000000">
                      <a:alpha val="43137"/>
                    </a:srgbClr>
                  </a:outerShdw>
                </a:effectLst>
              </a:rPr>
              <a:t>.</a:t>
            </a:r>
            <a:br>
              <a:rPr lang="en-NZ" sz="2000" dirty="0">
                <a:effectLst>
                  <a:outerShdw blurRad="38100" dist="38100" dir="2700000" algn="tl">
                    <a:srgbClr val="000000">
                      <a:alpha val="43137"/>
                    </a:srgbClr>
                  </a:outerShdw>
                </a:effectLst>
              </a:rPr>
            </a:br>
            <a:r>
              <a:rPr lang="en-NZ" sz="2000" dirty="0">
                <a:effectLst>
                  <a:outerShdw blurRad="38100" dist="38100" dir="2700000" algn="tl">
                    <a:srgbClr val="000000">
                      <a:alpha val="43137"/>
                    </a:srgbClr>
                  </a:outerShdw>
                </a:effectLst>
              </a:rPr>
              <a:t>BOUNDARY: Label doesn’t get destroyed in the game over screen and the button shows up in the playing screen.</a:t>
            </a:r>
            <a:br>
              <a:rPr lang="en-NZ" sz="2000" dirty="0">
                <a:effectLst>
                  <a:outerShdw blurRad="38100" dist="38100" dir="2700000" algn="tl">
                    <a:srgbClr val="000000">
                      <a:alpha val="43137"/>
                    </a:srgbClr>
                  </a:outerShdw>
                </a:effectLst>
              </a:rPr>
            </a:br>
            <a:r>
              <a:rPr lang="en-NZ" sz="2000" dirty="0">
                <a:effectLst>
                  <a:outerShdw blurRad="38100" dist="38100" dir="2700000" algn="tl">
                    <a:srgbClr val="000000">
                      <a:alpha val="43137"/>
                    </a:srgbClr>
                  </a:outerShdw>
                </a:effectLst>
              </a:rPr>
              <a:t>EXPECTED: Label shows while playing in the top right hand corner and the button shown in the intro screen</a:t>
            </a:r>
            <a:br>
              <a:rPr lang="en-NZ" sz="2000" dirty="0">
                <a:effectLst>
                  <a:outerShdw blurRad="38100" dist="38100" dir="2700000" algn="tl">
                    <a:srgbClr val="000000">
                      <a:alpha val="43137"/>
                    </a:srgbClr>
                  </a:outerShdw>
                </a:effectLst>
              </a:rPr>
            </a:br>
            <a:r>
              <a:rPr lang="en-NZ" sz="2400" i="1" u="sng" dirty="0">
                <a:latin typeface="+mn-lt"/>
              </a:rPr>
              <a:t>Expected result: Label is shown only in the playing screen.</a:t>
            </a:r>
            <a:endParaRPr lang="en-NZ" sz="4000" i="1" u="sng" dirty="0">
              <a:latin typeface="+mn-lt"/>
            </a:endParaRPr>
          </a:p>
        </p:txBody>
      </p:sp>
      <p:sp>
        <p:nvSpPr>
          <p:cNvPr id="19" name="Text Placeholder 12">
            <a:extLst>
              <a:ext uri="{FF2B5EF4-FFF2-40B4-BE49-F238E27FC236}">
                <a16:creationId xmlns:a16="http://schemas.microsoft.com/office/drawing/2014/main" id="{2A6EA7D7-12ED-4932-984C-7480731E6BC9}"/>
              </a:ext>
            </a:extLst>
          </p:cNvPr>
          <p:cNvSpPr txBox="1">
            <a:spLocks/>
          </p:cNvSpPr>
          <p:nvPr/>
        </p:nvSpPr>
        <p:spPr>
          <a:xfrm>
            <a:off x="184247" y="5542543"/>
            <a:ext cx="10119812" cy="598576"/>
          </a:xfrm>
          <a:prstGeom prst="rect">
            <a:avLst/>
          </a:prstGeom>
          <a:ln>
            <a:solidFill>
              <a:schemeClr val="bg1">
                <a:lumMod val="65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NZ" sz="1800" dirty="0"/>
              <a:t>As you can see above the score label is only shown in the playing screen and is destroyed in the game over screen. The button is only shown in the intro screen and destroyed once it goes to the playing screen.</a:t>
            </a:r>
          </a:p>
        </p:txBody>
      </p:sp>
      <p:sp>
        <p:nvSpPr>
          <p:cNvPr id="20" name="Text Placeholder 10">
            <a:extLst>
              <a:ext uri="{FF2B5EF4-FFF2-40B4-BE49-F238E27FC236}">
                <a16:creationId xmlns:a16="http://schemas.microsoft.com/office/drawing/2014/main" id="{DCB26D2B-1E69-4F35-AAF1-140A5AD6B2C2}"/>
              </a:ext>
            </a:extLst>
          </p:cNvPr>
          <p:cNvSpPr txBox="1">
            <a:spLocks/>
          </p:cNvSpPr>
          <p:nvPr/>
        </p:nvSpPr>
        <p:spPr>
          <a:xfrm flipH="1">
            <a:off x="10304058" y="5542544"/>
            <a:ext cx="1576316" cy="598576"/>
          </a:xfrm>
          <a:prstGeom prst="rect">
            <a:avLst/>
          </a:prstGeom>
          <a:solidFill>
            <a:srgbClr val="00B050"/>
          </a:solidFill>
          <a:ln>
            <a:solidFill>
              <a:schemeClr val="bg1">
                <a:lumMod val="75000"/>
              </a:schemeClr>
            </a:solidFill>
          </a:ln>
        </p:spPr>
        <p:txBody>
          <a:bodyPr vert="horz" lIns="91440" tIns="45720" rIns="91440" bIns="45720" rtlCol="0" anchor="b">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NZ" sz="5400" spc="50" dirty="0">
                <a:ln w="0"/>
                <a:solidFill>
                  <a:schemeClr val="bg2"/>
                </a:solidFill>
                <a:effectLst>
                  <a:innerShdw blurRad="63500" dist="50800" dir="13500000">
                    <a:srgbClr val="000000">
                      <a:alpha val="50000"/>
                    </a:srgbClr>
                  </a:innerShdw>
                </a:effectLst>
              </a:rPr>
              <a:t>Pass</a:t>
            </a:r>
          </a:p>
        </p:txBody>
      </p:sp>
      <p:pic>
        <p:nvPicPr>
          <p:cNvPr id="9" name="Screen Recording 8">
            <a:hlinkClick r:id="" action="ppaction://media"/>
            <a:extLst>
              <a:ext uri="{FF2B5EF4-FFF2-40B4-BE49-F238E27FC236}">
                <a16:creationId xmlns:a16="http://schemas.microsoft.com/office/drawing/2014/main" id="{1C22CFE3-A4FF-4C54-942C-DC71B91C07B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36760" y="1735462"/>
            <a:ext cx="7033146" cy="3721707"/>
          </a:xfrm>
          <a:prstGeom prst="rect">
            <a:avLst/>
          </a:prstGeom>
        </p:spPr>
      </p:pic>
      <p:sp>
        <p:nvSpPr>
          <p:cNvPr id="24" name="TextBox 23">
            <a:extLst>
              <a:ext uri="{FF2B5EF4-FFF2-40B4-BE49-F238E27FC236}">
                <a16:creationId xmlns:a16="http://schemas.microsoft.com/office/drawing/2014/main" id="{F2A85D77-0DF3-4007-9FE6-5483CD548867}"/>
              </a:ext>
            </a:extLst>
          </p:cNvPr>
          <p:cNvSpPr txBox="1"/>
          <p:nvPr/>
        </p:nvSpPr>
        <p:spPr>
          <a:xfrm>
            <a:off x="1699509" y="6242241"/>
            <a:ext cx="7637371" cy="553998"/>
          </a:xfrm>
          <a:prstGeom prst="rect">
            <a:avLst/>
          </a:prstGeom>
          <a:noFill/>
          <a:ln w="28575">
            <a:solidFill>
              <a:schemeClr val="tx1"/>
            </a:solidFill>
            <a:prstDash val="sysDot"/>
          </a:ln>
        </p:spPr>
        <p:txBody>
          <a:bodyPr wrap="square">
            <a:spAutoFit/>
          </a:bodyPr>
          <a:lstStyle/>
          <a:p>
            <a:r>
              <a:rPr lang="en-GB" sz="1400" dirty="0">
                <a:latin typeface="+mn-lt"/>
              </a:rPr>
              <a:t>Note: </a:t>
            </a:r>
            <a:r>
              <a:rPr lang="en-GB" sz="1400" dirty="0"/>
              <a:t>that the green rectangle is present in every screen like expected. Unexpected would be to show up nowhere and boundary to only be shown in the intro but not playing or game over screen. </a:t>
            </a:r>
            <a:r>
              <a:rPr lang="en-GB" sz="1600" dirty="0">
                <a:solidFill>
                  <a:srgbClr val="008000"/>
                </a:solidFill>
                <a:effectLst>
                  <a:outerShdw blurRad="38100" dist="38100" dir="2700000" algn="tl">
                    <a:srgbClr val="000000">
                      <a:alpha val="43137"/>
                    </a:srgbClr>
                  </a:outerShdw>
                </a:effectLst>
              </a:rPr>
              <a:t>All Pass</a:t>
            </a:r>
            <a:endParaRPr lang="en-GB" sz="1400" dirty="0"/>
          </a:p>
        </p:txBody>
      </p:sp>
    </p:spTree>
    <p:extLst>
      <p:ext uri="{BB962C8B-B14F-4D97-AF65-F5344CB8AC3E}">
        <p14:creationId xmlns:p14="http://schemas.microsoft.com/office/powerpoint/2010/main" val="361561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4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17F4187A-0930-4131-87A3-2E3A49B73271}"/>
              </a:ext>
            </a:extLst>
          </p:cNvPr>
          <p:cNvGraphicFramePr>
            <a:graphicFrameLocks noGrp="1"/>
          </p:cNvGraphicFramePr>
          <p:nvPr>
            <p:extLst>
              <p:ext uri="{D42A27DB-BD31-4B8C-83A1-F6EECF244321}">
                <p14:modId xmlns:p14="http://schemas.microsoft.com/office/powerpoint/2010/main" val="3886592840"/>
              </p:ext>
            </p:extLst>
          </p:nvPr>
        </p:nvGraphicFramePr>
        <p:xfrm>
          <a:off x="807244" y="385120"/>
          <a:ext cx="10476728" cy="6133480"/>
        </p:xfrm>
        <a:graphic>
          <a:graphicData uri="http://schemas.openxmlformats.org/drawingml/2006/table">
            <a:tbl>
              <a:tblPr firstRow="1" bandRow="1">
                <a:tableStyleId>{5940675A-B579-460E-94D1-54222C63F5DA}</a:tableStyleId>
              </a:tblPr>
              <a:tblGrid>
                <a:gridCol w="1548728">
                  <a:extLst>
                    <a:ext uri="{9D8B030D-6E8A-4147-A177-3AD203B41FA5}">
                      <a16:colId xmlns:a16="http://schemas.microsoft.com/office/drawing/2014/main" val="1397905768"/>
                    </a:ext>
                  </a:extLst>
                </a:gridCol>
                <a:gridCol w="1440000">
                  <a:extLst>
                    <a:ext uri="{9D8B030D-6E8A-4147-A177-3AD203B41FA5}">
                      <a16:colId xmlns:a16="http://schemas.microsoft.com/office/drawing/2014/main" val="4130292865"/>
                    </a:ext>
                  </a:extLst>
                </a:gridCol>
                <a:gridCol w="1980000">
                  <a:extLst>
                    <a:ext uri="{9D8B030D-6E8A-4147-A177-3AD203B41FA5}">
                      <a16:colId xmlns:a16="http://schemas.microsoft.com/office/drawing/2014/main" val="3481037178"/>
                    </a:ext>
                  </a:extLst>
                </a:gridCol>
                <a:gridCol w="3960000">
                  <a:extLst>
                    <a:ext uri="{9D8B030D-6E8A-4147-A177-3AD203B41FA5}">
                      <a16:colId xmlns:a16="http://schemas.microsoft.com/office/drawing/2014/main" val="2308056942"/>
                    </a:ext>
                  </a:extLst>
                </a:gridCol>
                <a:gridCol w="1548000">
                  <a:extLst>
                    <a:ext uri="{9D8B030D-6E8A-4147-A177-3AD203B41FA5}">
                      <a16:colId xmlns:a16="http://schemas.microsoft.com/office/drawing/2014/main" val="3808970519"/>
                    </a:ext>
                  </a:extLst>
                </a:gridCol>
              </a:tblGrid>
              <a:tr h="370840">
                <a:tc>
                  <a:txBody>
                    <a:bodyPr/>
                    <a:lstStyle/>
                    <a:p>
                      <a:r>
                        <a:rPr lang="en-NZ" sz="1600" b="1" dirty="0">
                          <a:solidFill>
                            <a:schemeClr val="tx1"/>
                          </a:solidFill>
                          <a:effectLst/>
                        </a:rPr>
                        <a:t>Purpose of the test</a:t>
                      </a:r>
                      <a:endParaRPr lang="en-NZ" sz="2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solidFill>
                      <a:srgbClr val="FFFF00"/>
                    </a:solidFill>
                  </a:tcPr>
                </a:tc>
                <a:tc>
                  <a:txBody>
                    <a:bodyPr/>
                    <a:lstStyle/>
                    <a:p>
                      <a:r>
                        <a:rPr lang="en-NZ" sz="1600" b="1" dirty="0">
                          <a:solidFill>
                            <a:schemeClr val="tx1"/>
                          </a:solidFill>
                          <a:effectLst/>
                        </a:rPr>
                        <a:t>Data entry for the test</a:t>
                      </a:r>
                      <a:endParaRPr lang="en-NZ" sz="2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solidFill>
                      <a:srgbClr val="FFFF00"/>
                    </a:solidFill>
                  </a:tcPr>
                </a:tc>
                <a:tc>
                  <a:txBody>
                    <a:bodyPr/>
                    <a:lstStyle/>
                    <a:p>
                      <a:r>
                        <a:rPr lang="en-NZ" sz="1600" b="1" dirty="0">
                          <a:solidFill>
                            <a:schemeClr val="tx1"/>
                          </a:solidFill>
                          <a:effectLst/>
                        </a:rPr>
                        <a:t>Expected Result</a:t>
                      </a:r>
                      <a:endParaRPr lang="en-NZ" sz="2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solidFill>
                      <a:srgbClr val="FFFF00"/>
                    </a:solidFill>
                  </a:tcPr>
                </a:tc>
                <a:tc>
                  <a:txBody>
                    <a:bodyPr/>
                    <a:lstStyle/>
                    <a:p>
                      <a:r>
                        <a:rPr lang="en-NZ" sz="1600" b="1" dirty="0">
                          <a:solidFill>
                            <a:schemeClr val="tx1"/>
                          </a:solidFill>
                          <a:effectLst/>
                        </a:rPr>
                        <a:t>Actual Result</a:t>
                      </a:r>
                      <a:endParaRPr lang="en-NZ" sz="2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solidFill>
                      <a:srgbClr val="FFFF00"/>
                    </a:solidFill>
                  </a:tcPr>
                </a:tc>
                <a:tc>
                  <a:txBody>
                    <a:bodyPr/>
                    <a:lstStyle/>
                    <a:p>
                      <a:r>
                        <a:rPr lang="en-NZ" sz="1600" b="1" dirty="0">
                          <a:solidFill>
                            <a:schemeClr val="tx1"/>
                          </a:solidFill>
                          <a:effectLst/>
                        </a:rPr>
                        <a:t>Outcome of Test</a:t>
                      </a:r>
                      <a:endParaRPr lang="en-NZ" sz="2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1508472073"/>
                  </a:ext>
                </a:extLst>
              </a:tr>
              <a:tr h="370840">
                <a:tc gridSpan="5">
                  <a:txBody>
                    <a:bodyPr/>
                    <a:lstStyle/>
                    <a:p>
                      <a:pPr algn="ctr"/>
                      <a:r>
                        <a:rPr lang="en-NZ" sz="1400" dirty="0">
                          <a:solidFill>
                            <a:srgbClr val="000000"/>
                          </a:solidFill>
                          <a:effectLst/>
                        </a:rPr>
                        <a:t>Testing _</a:t>
                      </a:r>
                      <a:r>
                        <a:rPr lang="en-NZ" sz="1400" dirty="0" err="1">
                          <a:solidFill>
                            <a:srgbClr val="000000"/>
                          </a:solidFill>
                          <a:effectLst/>
                        </a:rPr>
                        <a:t>play_again</a:t>
                      </a:r>
                      <a:r>
                        <a:rPr lang="en-NZ" sz="1400" dirty="0">
                          <a:solidFill>
                            <a:srgbClr val="000000"/>
                          </a:solidFill>
                          <a:effectLst/>
                        </a:rPr>
                        <a:t> (user input):</a:t>
                      </a:r>
                      <a:endParaRPr lang="en-NZ" sz="1200" dirty="0">
                        <a:effectLst/>
                        <a:latin typeface="Times New Roman" panose="02020603050405020304" pitchFamily="18" charset="0"/>
                        <a:ea typeface="Times New Roman" panose="02020603050405020304" pitchFamily="18" charset="0"/>
                      </a:endParaRPr>
                    </a:p>
                  </a:txBody>
                  <a:tcPr marL="68580" marR="68580" marT="0" marB="0" anchor="ctr">
                    <a:solidFill>
                      <a:schemeClr val="bg1">
                        <a:lumMod val="75000"/>
                      </a:schemeClr>
                    </a:solidFill>
                  </a:tcPr>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extLst>
                  <a:ext uri="{0D108BD9-81ED-4DB2-BD59-A6C34878D82A}">
                    <a16:rowId xmlns:a16="http://schemas.microsoft.com/office/drawing/2014/main" val="2129087532"/>
                  </a:ext>
                </a:extLst>
              </a:tr>
              <a:tr h="370840">
                <a:tc gridSpan="5">
                  <a:txBody>
                    <a:bodyPr/>
                    <a:lstStyle/>
                    <a:p>
                      <a:r>
                        <a:rPr lang="en-NZ" sz="1200" dirty="0">
                          <a:solidFill>
                            <a:srgbClr val="000000"/>
                          </a:solidFill>
                          <a:effectLst/>
                        </a:rPr>
                        <a:t>Unexpected cases</a:t>
                      </a:r>
                      <a:endParaRPr lang="en-NZ" sz="1200" dirty="0">
                        <a:effectLst/>
                        <a:latin typeface="Times New Roman" panose="02020603050405020304" pitchFamily="18" charset="0"/>
                        <a:ea typeface="Times New Roman" panose="02020603050405020304" pitchFamily="18" charset="0"/>
                      </a:endParaRPr>
                    </a:p>
                  </a:txBody>
                  <a:tcPr marL="68580" marR="68580" marT="0" marB="0" anchor="ctr">
                    <a:solidFill>
                      <a:schemeClr val="bg1">
                        <a:lumMod val="85000"/>
                      </a:schemeClr>
                    </a:solidFill>
                  </a:tcPr>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extLst>
                  <a:ext uri="{0D108BD9-81ED-4DB2-BD59-A6C34878D82A}">
                    <a16:rowId xmlns:a16="http://schemas.microsoft.com/office/drawing/2014/main" val="3487109881"/>
                  </a:ext>
                </a:extLst>
              </a:tr>
              <a:tr h="370840">
                <a:tc>
                  <a:txBody>
                    <a:bodyPr/>
                    <a:lstStyle/>
                    <a:p>
                      <a:r>
                        <a:rPr lang="en-NZ" sz="1050" dirty="0">
                          <a:effectLst/>
                        </a:rPr>
                        <a:t>Numbers</a:t>
                      </a:r>
                      <a:endParaRPr lang="en-NZ"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r>
                        <a:rPr lang="en-NZ" sz="1050" dirty="0">
                          <a:effectLst/>
                        </a:rPr>
                        <a:t>“12345”</a:t>
                      </a:r>
                      <a:endParaRPr lang="en-NZ"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r>
                        <a:rPr lang="en-NZ" sz="1050" dirty="0">
                          <a:effectLst/>
                        </a:rPr>
                        <a:t>Re-ask if they want to play again</a:t>
                      </a:r>
                      <a:endParaRPr lang="en-NZ" sz="1200" dirty="0">
                        <a:effectLst/>
                        <a:latin typeface="Times New Roman" panose="02020603050405020304" pitchFamily="18" charset="0"/>
                        <a:ea typeface="Times New Roman" panose="02020603050405020304" pitchFamily="18" charset="0"/>
                      </a:endParaRPr>
                    </a:p>
                  </a:txBody>
                  <a:tcPr marL="68580" marR="68580" marT="0" marB="0" anchor="ctr"/>
                </a:tc>
                <a:tc rowSpan="3">
                  <a:txBody>
                    <a:bodyPr/>
                    <a:lstStyle/>
                    <a:p>
                      <a:r>
                        <a:rPr lang="en-NZ" sz="1050" dirty="0">
                          <a:effectLst/>
                          <a:latin typeface="Arial" panose="020B0604020202020204" pitchFamily="34" charset="0"/>
                          <a:ea typeface="Arial" panose="020B0604020202020204" pitchFamily="34" charset="0"/>
                        </a:rPr>
                        <a:t> </a:t>
                      </a:r>
                    </a:p>
                  </a:txBody>
                  <a:tcPr marL="68580" marR="68580" marT="0" marB="0" anchor="ctr"/>
                </a:tc>
                <a:tc>
                  <a:txBody>
                    <a:bodyPr/>
                    <a:lstStyle/>
                    <a:p>
                      <a:pPr algn="ctr"/>
                      <a:r>
                        <a:rPr lang="en-NZ" sz="2400" dirty="0">
                          <a:solidFill>
                            <a:srgbClr val="FFFFFF"/>
                          </a:solidFill>
                          <a:effectLst/>
                        </a:rPr>
                        <a:t>Pass</a:t>
                      </a:r>
                      <a:endParaRPr lang="en-NZ" sz="1200" dirty="0">
                        <a:effectLst/>
                        <a:latin typeface="Times New Roman" panose="02020603050405020304" pitchFamily="18" charset="0"/>
                        <a:ea typeface="Times New Roman" panose="02020603050405020304" pitchFamily="18" charset="0"/>
                      </a:endParaRPr>
                    </a:p>
                  </a:txBody>
                  <a:tcPr marL="68580" marR="68580" marT="0" marB="0" anchor="ctr">
                    <a:solidFill>
                      <a:srgbClr val="00B050"/>
                    </a:solidFill>
                  </a:tcPr>
                </a:tc>
                <a:extLst>
                  <a:ext uri="{0D108BD9-81ED-4DB2-BD59-A6C34878D82A}">
                    <a16:rowId xmlns:a16="http://schemas.microsoft.com/office/drawing/2014/main" val="2292038465"/>
                  </a:ext>
                </a:extLst>
              </a:tr>
              <a:tr h="370840">
                <a:tc>
                  <a:txBody>
                    <a:bodyPr/>
                    <a:lstStyle/>
                    <a:p>
                      <a:r>
                        <a:rPr lang="en-NZ" sz="1050" dirty="0">
                          <a:effectLst/>
                        </a:rPr>
                        <a:t>Random strings</a:t>
                      </a:r>
                      <a:endParaRPr lang="en-NZ"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r>
                        <a:rPr lang="en-NZ" sz="1050" dirty="0">
                          <a:effectLst/>
                        </a:rPr>
                        <a:t>“Hello”</a:t>
                      </a:r>
                      <a:endParaRPr lang="en-NZ"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r>
                        <a:rPr lang="en-NZ" sz="1050">
                          <a:effectLst/>
                        </a:rPr>
                        <a:t>Re-ask if they want to play again</a:t>
                      </a:r>
                      <a:endParaRPr lang="en-NZ" sz="1200" dirty="0">
                        <a:effectLst/>
                        <a:latin typeface="Times New Roman" panose="02020603050405020304" pitchFamily="18" charset="0"/>
                        <a:ea typeface="Times New Roman" panose="02020603050405020304" pitchFamily="18" charset="0"/>
                      </a:endParaRPr>
                    </a:p>
                  </a:txBody>
                  <a:tcPr marL="68580" marR="68580" marT="0" marB="0" anchor="ctr"/>
                </a:tc>
                <a:tc vMerge="1">
                  <a:txBody>
                    <a:bodyPr/>
                    <a:lstStyle/>
                    <a:p>
                      <a:endParaRPr lang="en-NZ"/>
                    </a:p>
                  </a:txBody>
                  <a:tcPr/>
                </a:tc>
                <a:tc>
                  <a:txBody>
                    <a:bodyPr/>
                    <a:lstStyle/>
                    <a:p>
                      <a:pPr algn="ctr"/>
                      <a:r>
                        <a:rPr lang="en-NZ" sz="2400" dirty="0">
                          <a:solidFill>
                            <a:srgbClr val="FFFFFF"/>
                          </a:solidFill>
                          <a:effectLst/>
                        </a:rPr>
                        <a:t>Pass</a:t>
                      </a:r>
                      <a:endParaRPr lang="en-NZ" sz="1200" dirty="0">
                        <a:effectLst/>
                        <a:latin typeface="Times New Roman" panose="02020603050405020304" pitchFamily="18" charset="0"/>
                        <a:ea typeface="Times New Roman" panose="02020603050405020304" pitchFamily="18" charset="0"/>
                      </a:endParaRPr>
                    </a:p>
                  </a:txBody>
                  <a:tcPr marL="68580" marR="68580" marT="0" marB="0" anchor="ctr">
                    <a:solidFill>
                      <a:srgbClr val="00B050"/>
                    </a:solidFill>
                  </a:tcPr>
                </a:tc>
                <a:extLst>
                  <a:ext uri="{0D108BD9-81ED-4DB2-BD59-A6C34878D82A}">
                    <a16:rowId xmlns:a16="http://schemas.microsoft.com/office/drawing/2014/main" val="89826230"/>
                  </a:ext>
                </a:extLst>
              </a:tr>
              <a:tr h="370840">
                <a:tc>
                  <a:txBody>
                    <a:bodyPr/>
                    <a:lstStyle/>
                    <a:p>
                      <a:r>
                        <a:rPr lang="en-NZ" sz="1050">
                          <a:effectLst/>
                        </a:rPr>
                        <a:t>nothing</a:t>
                      </a:r>
                      <a:endParaRPr lang="en-NZ"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r>
                        <a:rPr lang="en-NZ" sz="1050" dirty="0">
                          <a:effectLst/>
                        </a:rPr>
                        <a:t>“”</a:t>
                      </a:r>
                      <a:endParaRPr lang="en-NZ"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r>
                        <a:rPr lang="en-NZ" sz="1050" dirty="0">
                          <a:effectLst/>
                        </a:rPr>
                        <a:t>Re-ask if they want to play again</a:t>
                      </a:r>
                      <a:endParaRPr lang="en-NZ" sz="1200" dirty="0">
                        <a:effectLst/>
                        <a:latin typeface="Times New Roman" panose="02020603050405020304" pitchFamily="18" charset="0"/>
                        <a:ea typeface="Times New Roman" panose="02020603050405020304" pitchFamily="18" charset="0"/>
                      </a:endParaRPr>
                    </a:p>
                  </a:txBody>
                  <a:tcPr marL="68580" marR="68580" marT="0" marB="0" anchor="ctr"/>
                </a:tc>
                <a:tc vMerge="1">
                  <a:txBody>
                    <a:bodyPr/>
                    <a:lstStyle/>
                    <a:p>
                      <a:endParaRPr lang="en-NZ"/>
                    </a:p>
                  </a:txBody>
                  <a:tcPr/>
                </a:tc>
                <a:tc>
                  <a:txBody>
                    <a:bodyPr/>
                    <a:lstStyle/>
                    <a:p>
                      <a:pPr algn="ctr"/>
                      <a:r>
                        <a:rPr lang="en-NZ" sz="2400" dirty="0">
                          <a:solidFill>
                            <a:srgbClr val="FFFFFF"/>
                          </a:solidFill>
                          <a:effectLst/>
                        </a:rPr>
                        <a:t>Pass</a:t>
                      </a:r>
                      <a:endParaRPr lang="en-NZ" sz="1200" dirty="0">
                        <a:effectLst/>
                        <a:latin typeface="Times New Roman" panose="02020603050405020304" pitchFamily="18" charset="0"/>
                        <a:ea typeface="Times New Roman" panose="02020603050405020304" pitchFamily="18" charset="0"/>
                      </a:endParaRPr>
                    </a:p>
                  </a:txBody>
                  <a:tcPr marL="68580" marR="68580" marT="0" marB="0" anchor="ctr">
                    <a:solidFill>
                      <a:srgbClr val="00B050"/>
                    </a:solidFill>
                  </a:tcPr>
                </a:tc>
                <a:extLst>
                  <a:ext uri="{0D108BD9-81ED-4DB2-BD59-A6C34878D82A}">
                    <a16:rowId xmlns:a16="http://schemas.microsoft.com/office/drawing/2014/main" val="290150124"/>
                  </a:ext>
                </a:extLst>
              </a:tr>
              <a:tr h="370840">
                <a:tc gridSpan="5">
                  <a:txBody>
                    <a:bodyPr/>
                    <a:lstStyle/>
                    <a:p>
                      <a:pPr algn="l"/>
                      <a:r>
                        <a:rPr lang="en-NZ" sz="1200" dirty="0">
                          <a:solidFill>
                            <a:srgbClr val="000000"/>
                          </a:solidFill>
                          <a:effectLst/>
                        </a:rPr>
                        <a:t>Boundary cases</a:t>
                      </a:r>
                      <a:endParaRPr lang="en-NZ" sz="1200" dirty="0">
                        <a:effectLst/>
                        <a:latin typeface="Times New Roman" panose="02020603050405020304" pitchFamily="18" charset="0"/>
                        <a:ea typeface="Times New Roman" panose="02020603050405020304" pitchFamily="18" charset="0"/>
                      </a:endParaRPr>
                    </a:p>
                  </a:txBody>
                  <a:tcPr marL="68580" marR="68580" marT="0" marB="0" anchor="ctr">
                    <a:solidFill>
                      <a:schemeClr val="bg1">
                        <a:lumMod val="85000"/>
                      </a:schemeClr>
                    </a:solidFill>
                  </a:tcPr>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extLst>
                  <a:ext uri="{0D108BD9-81ED-4DB2-BD59-A6C34878D82A}">
                    <a16:rowId xmlns:a16="http://schemas.microsoft.com/office/drawing/2014/main" val="2367845674"/>
                  </a:ext>
                </a:extLst>
              </a:tr>
              <a:tr h="370840">
                <a:tc>
                  <a:txBody>
                    <a:bodyPr/>
                    <a:lstStyle/>
                    <a:p>
                      <a:r>
                        <a:rPr lang="en-NZ" sz="1050">
                          <a:effectLst/>
                        </a:rPr>
                        <a:t>Single netter part of yes</a:t>
                      </a:r>
                      <a:endParaRPr lang="en-NZ"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r>
                        <a:rPr lang="en-NZ" sz="1050" dirty="0">
                          <a:effectLst/>
                        </a:rPr>
                        <a:t>“y”</a:t>
                      </a:r>
                      <a:endParaRPr lang="en-NZ"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r>
                        <a:rPr lang="en-NZ" sz="1050" dirty="0">
                          <a:effectLst/>
                        </a:rPr>
                        <a:t>Re-ask if they want to play again</a:t>
                      </a:r>
                      <a:endParaRPr lang="en-NZ" sz="1200" dirty="0">
                        <a:effectLst/>
                        <a:latin typeface="Times New Roman" panose="02020603050405020304" pitchFamily="18" charset="0"/>
                        <a:ea typeface="Times New Roman" panose="02020603050405020304" pitchFamily="18" charset="0"/>
                      </a:endParaRPr>
                    </a:p>
                  </a:txBody>
                  <a:tcPr marL="68580" marR="68580" marT="0" marB="0" anchor="ctr"/>
                </a:tc>
                <a:tc rowSpan="3">
                  <a:txBody>
                    <a:bodyPr/>
                    <a:lstStyle/>
                    <a:p>
                      <a:endParaRPr lang="en-NZ" sz="1050" dirty="0">
                        <a:effectLst/>
                        <a:latin typeface="Arial" panose="020B0604020202020204" pitchFamily="34" charset="0"/>
                        <a:ea typeface="Arial" panose="020B0604020202020204" pitchFamily="34" charset="0"/>
                      </a:endParaRPr>
                    </a:p>
                  </a:txBody>
                  <a:tcPr marL="68580" marR="68580" marT="0" marB="0" anchor="ctr"/>
                </a:tc>
                <a:tc>
                  <a:txBody>
                    <a:bodyPr/>
                    <a:lstStyle/>
                    <a:p>
                      <a:pPr algn="ctr"/>
                      <a:r>
                        <a:rPr lang="en-NZ" sz="2400" dirty="0">
                          <a:solidFill>
                            <a:srgbClr val="FFFFFF"/>
                          </a:solidFill>
                          <a:effectLst/>
                        </a:rPr>
                        <a:t>Pass</a:t>
                      </a:r>
                      <a:endParaRPr lang="en-NZ" sz="1200" dirty="0">
                        <a:effectLst/>
                        <a:latin typeface="Times New Roman" panose="02020603050405020304" pitchFamily="18" charset="0"/>
                        <a:ea typeface="Times New Roman" panose="02020603050405020304" pitchFamily="18" charset="0"/>
                      </a:endParaRPr>
                    </a:p>
                  </a:txBody>
                  <a:tcPr marL="68580" marR="68580" marT="0" marB="0" anchor="ctr">
                    <a:solidFill>
                      <a:srgbClr val="00B050"/>
                    </a:solidFill>
                  </a:tcPr>
                </a:tc>
                <a:extLst>
                  <a:ext uri="{0D108BD9-81ED-4DB2-BD59-A6C34878D82A}">
                    <a16:rowId xmlns:a16="http://schemas.microsoft.com/office/drawing/2014/main" val="101743574"/>
                  </a:ext>
                </a:extLst>
              </a:tr>
              <a:tr h="370840">
                <a:tc>
                  <a:txBody>
                    <a:bodyPr/>
                    <a:lstStyle/>
                    <a:p>
                      <a:r>
                        <a:rPr lang="en-NZ" sz="1050">
                          <a:effectLst/>
                        </a:rPr>
                        <a:t>Single letter part of no</a:t>
                      </a:r>
                      <a:endParaRPr lang="en-NZ"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r>
                        <a:rPr lang="en-NZ" sz="1050" dirty="0">
                          <a:effectLst/>
                        </a:rPr>
                        <a:t>“n”</a:t>
                      </a:r>
                      <a:endParaRPr lang="en-NZ"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r>
                        <a:rPr lang="en-NZ" sz="1050" dirty="0">
                          <a:effectLst/>
                        </a:rPr>
                        <a:t>Re-ask if they want to play again</a:t>
                      </a:r>
                      <a:endParaRPr lang="en-NZ" sz="1200" dirty="0">
                        <a:effectLst/>
                        <a:latin typeface="Times New Roman" panose="02020603050405020304" pitchFamily="18" charset="0"/>
                        <a:ea typeface="Times New Roman" panose="02020603050405020304" pitchFamily="18" charset="0"/>
                      </a:endParaRPr>
                    </a:p>
                  </a:txBody>
                  <a:tcPr marL="68580" marR="68580" marT="0" marB="0" anchor="ctr"/>
                </a:tc>
                <a:tc vMerge="1">
                  <a:txBody>
                    <a:bodyPr/>
                    <a:lstStyle/>
                    <a:p>
                      <a:endParaRPr lang="en-NZ"/>
                    </a:p>
                  </a:txBody>
                  <a:tcPr/>
                </a:tc>
                <a:tc>
                  <a:txBody>
                    <a:bodyPr/>
                    <a:lstStyle/>
                    <a:p>
                      <a:pPr algn="ctr"/>
                      <a:r>
                        <a:rPr lang="en-NZ" sz="2400" dirty="0">
                          <a:solidFill>
                            <a:srgbClr val="FFFFFF"/>
                          </a:solidFill>
                          <a:effectLst/>
                        </a:rPr>
                        <a:t>Pass</a:t>
                      </a:r>
                      <a:endParaRPr lang="en-NZ" sz="1200" dirty="0">
                        <a:effectLst/>
                        <a:latin typeface="Times New Roman" panose="02020603050405020304" pitchFamily="18" charset="0"/>
                        <a:ea typeface="Times New Roman" panose="02020603050405020304" pitchFamily="18" charset="0"/>
                      </a:endParaRPr>
                    </a:p>
                  </a:txBody>
                  <a:tcPr marL="68580" marR="68580" marT="0" marB="0" anchor="ctr">
                    <a:solidFill>
                      <a:srgbClr val="00B050"/>
                    </a:solidFill>
                  </a:tcPr>
                </a:tc>
                <a:extLst>
                  <a:ext uri="{0D108BD9-81ED-4DB2-BD59-A6C34878D82A}">
                    <a16:rowId xmlns:a16="http://schemas.microsoft.com/office/drawing/2014/main" val="4024628858"/>
                  </a:ext>
                </a:extLst>
              </a:tr>
              <a:tr h="370840">
                <a:tc>
                  <a:txBody>
                    <a:bodyPr/>
                    <a:lstStyle/>
                    <a:p>
                      <a:r>
                        <a:rPr lang="en-NZ" sz="1050">
                          <a:effectLst/>
                        </a:rPr>
                        <a:t>With capitals and spaces</a:t>
                      </a:r>
                      <a:endParaRPr lang="en-NZ"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r>
                        <a:rPr lang="en-NZ" sz="1050" dirty="0">
                          <a:effectLst/>
                        </a:rPr>
                        <a:t>“  </a:t>
                      </a:r>
                      <a:r>
                        <a:rPr lang="en-NZ" sz="1050" dirty="0" err="1">
                          <a:effectLst/>
                        </a:rPr>
                        <a:t>YeS</a:t>
                      </a:r>
                      <a:r>
                        <a:rPr lang="en-NZ" sz="1050" dirty="0">
                          <a:effectLst/>
                        </a:rPr>
                        <a:t>   ”</a:t>
                      </a:r>
                      <a:endParaRPr lang="en-NZ"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r>
                        <a:rPr lang="en-NZ" sz="1050">
                          <a:effectLst/>
                        </a:rPr>
                        <a:t>Continue to the intro screen as it removes the spaces and lowers it.</a:t>
                      </a:r>
                      <a:endParaRPr lang="en-NZ" sz="1200">
                        <a:effectLst/>
                        <a:latin typeface="Times New Roman" panose="02020603050405020304" pitchFamily="18" charset="0"/>
                        <a:ea typeface="Times New Roman" panose="02020603050405020304" pitchFamily="18" charset="0"/>
                      </a:endParaRPr>
                    </a:p>
                  </a:txBody>
                  <a:tcPr marL="68580" marR="68580" marT="0" marB="0" anchor="ctr"/>
                </a:tc>
                <a:tc vMerge="1">
                  <a:txBody>
                    <a:bodyPr/>
                    <a:lstStyle/>
                    <a:p>
                      <a:endParaRPr lang="en-NZ"/>
                    </a:p>
                  </a:txBody>
                  <a:tcPr/>
                </a:tc>
                <a:tc>
                  <a:txBody>
                    <a:bodyPr/>
                    <a:lstStyle/>
                    <a:p>
                      <a:pPr algn="ctr"/>
                      <a:r>
                        <a:rPr lang="en-NZ" sz="2400" dirty="0">
                          <a:solidFill>
                            <a:srgbClr val="FFFFFF"/>
                          </a:solidFill>
                          <a:effectLst/>
                        </a:rPr>
                        <a:t>Fail</a:t>
                      </a:r>
                      <a:endParaRPr lang="en-NZ" sz="1200" dirty="0">
                        <a:effectLst/>
                        <a:latin typeface="Times New Roman" panose="02020603050405020304" pitchFamily="18" charset="0"/>
                        <a:ea typeface="Times New Roman" panose="02020603050405020304" pitchFamily="18" charset="0"/>
                      </a:endParaRPr>
                    </a:p>
                  </a:txBody>
                  <a:tcPr marL="68580" marR="68580" marT="0" marB="0" anchor="ctr">
                    <a:solidFill>
                      <a:srgbClr val="FF0000"/>
                    </a:solidFill>
                  </a:tcPr>
                </a:tc>
                <a:extLst>
                  <a:ext uri="{0D108BD9-81ED-4DB2-BD59-A6C34878D82A}">
                    <a16:rowId xmlns:a16="http://schemas.microsoft.com/office/drawing/2014/main" val="3101773216"/>
                  </a:ext>
                </a:extLst>
              </a:tr>
              <a:tr h="370840">
                <a:tc>
                  <a:txBody>
                    <a:bodyPr/>
                    <a:lstStyle/>
                    <a:p>
                      <a:r>
                        <a:rPr lang="en-NZ" sz="1050">
                          <a:effectLst/>
                        </a:rPr>
                        <a:t>With capitals and spaces</a:t>
                      </a:r>
                      <a:endParaRPr lang="en-NZ"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r>
                        <a:rPr lang="en-NZ" sz="1050" dirty="0">
                          <a:effectLst/>
                        </a:rPr>
                        <a:t>“   </a:t>
                      </a:r>
                      <a:r>
                        <a:rPr lang="en-NZ" sz="1050" dirty="0" err="1">
                          <a:effectLst/>
                        </a:rPr>
                        <a:t>YeS</a:t>
                      </a:r>
                      <a:r>
                        <a:rPr lang="en-NZ" sz="1050" dirty="0">
                          <a:effectLst/>
                        </a:rPr>
                        <a:t>  “</a:t>
                      </a:r>
                      <a:endParaRPr lang="en-NZ"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r>
                        <a:rPr lang="en-NZ" sz="1050" dirty="0">
                          <a:effectLst/>
                        </a:rPr>
                        <a:t>Continue to the intro screen as it removes the spaces and lowers it.</a:t>
                      </a:r>
                      <a:endParaRPr lang="en-NZ"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endParaRPr lang="en-NZ" sz="1050" dirty="0">
                        <a:effectLst/>
                        <a:latin typeface="Arial" panose="020B0604020202020204" pitchFamily="34" charset="0"/>
                        <a:ea typeface="Arial" panose="020B0604020202020204" pitchFamily="34" charset="0"/>
                      </a:endParaRPr>
                    </a:p>
                  </a:txBody>
                  <a:tcPr marL="68580" marR="68580" marT="0" marB="0" anchor="ctr"/>
                </a:tc>
                <a:tc>
                  <a:txBody>
                    <a:bodyPr/>
                    <a:lstStyle/>
                    <a:p>
                      <a:pPr algn="ctr"/>
                      <a:r>
                        <a:rPr lang="en-NZ" sz="2400" dirty="0">
                          <a:solidFill>
                            <a:srgbClr val="FFFFFF"/>
                          </a:solidFill>
                          <a:effectLst/>
                        </a:rPr>
                        <a:t>Pass</a:t>
                      </a:r>
                      <a:endParaRPr lang="en-NZ" sz="1200" dirty="0">
                        <a:effectLst/>
                      </a:endParaRPr>
                    </a:p>
                    <a:p>
                      <a:pPr algn="ctr"/>
                      <a:r>
                        <a:rPr lang="en-NZ" sz="1100" dirty="0">
                          <a:solidFill>
                            <a:srgbClr val="FFFFFF"/>
                          </a:solidFill>
                          <a:effectLst/>
                        </a:rPr>
                        <a:t>*forgot to add strip().</a:t>
                      </a:r>
                      <a:endParaRPr lang="en-NZ" sz="2000" dirty="0">
                        <a:effectLst/>
                        <a:latin typeface="Times New Roman" panose="02020603050405020304" pitchFamily="18" charset="0"/>
                        <a:ea typeface="Times New Roman" panose="02020603050405020304" pitchFamily="18" charset="0"/>
                      </a:endParaRPr>
                    </a:p>
                  </a:txBody>
                  <a:tcPr marL="68580" marR="68580" marT="0" marB="0" anchor="ctr">
                    <a:solidFill>
                      <a:srgbClr val="00B050"/>
                    </a:solidFill>
                  </a:tcPr>
                </a:tc>
                <a:extLst>
                  <a:ext uri="{0D108BD9-81ED-4DB2-BD59-A6C34878D82A}">
                    <a16:rowId xmlns:a16="http://schemas.microsoft.com/office/drawing/2014/main" val="488802604"/>
                  </a:ext>
                </a:extLst>
              </a:tr>
              <a:tr h="370840">
                <a:tc gridSpan="5">
                  <a:txBody>
                    <a:bodyPr/>
                    <a:lstStyle/>
                    <a:p>
                      <a:pPr algn="l"/>
                      <a:r>
                        <a:rPr lang="en-NZ" sz="1200" dirty="0">
                          <a:solidFill>
                            <a:srgbClr val="000000"/>
                          </a:solidFill>
                          <a:effectLst/>
                        </a:rPr>
                        <a:t>Expected cases</a:t>
                      </a:r>
                      <a:endParaRPr lang="en-NZ" sz="1200" dirty="0">
                        <a:effectLst/>
                        <a:latin typeface="Times New Roman" panose="02020603050405020304" pitchFamily="18" charset="0"/>
                        <a:ea typeface="Times New Roman" panose="02020603050405020304" pitchFamily="18" charset="0"/>
                      </a:endParaRPr>
                    </a:p>
                  </a:txBody>
                  <a:tcPr marL="68580" marR="68580" marT="0" marB="0" anchor="ctr">
                    <a:solidFill>
                      <a:schemeClr val="bg1">
                        <a:lumMod val="85000"/>
                      </a:schemeClr>
                    </a:solidFill>
                  </a:tcPr>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extLst>
                  <a:ext uri="{0D108BD9-81ED-4DB2-BD59-A6C34878D82A}">
                    <a16:rowId xmlns:a16="http://schemas.microsoft.com/office/drawing/2014/main" val="3465866751"/>
                  </a:ext>
                </a:extLst>
              </a:tr>
              <a:tr h="540000">
                <a:tc>
                  <a:txBody>
                    <a:bodyPr/>
                    <a:lstStyle/>
                    <a:p>
                      <a:r>
                        <a:rPr lang="en-NZ" sz="1050">
                          <a:effectLst/>
                        </a:rPr>
                        <a:t>just the single word yes</a:t>
                      </a:r>
                      <a:endParaRPr lang="en-NZ"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r>
                        <a:rPr lang="en-NZ" sz="1050" dirty="0">
                          <a:effectLst/>
                        </a:rPr>
                        <a:t>‘yes</a:t>
                      </a:r>
                      <a:endParaRPr lang="en-NZ"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r>
                        <a:rPr lang="en-NZ" sz="1050" dirty="0">
                          <a:effectLst/>
                        </a:rPr>
                        <a:t>Continue to the intro screen as it removes the spaces and lowers it.</a:t>
                      </a:r>
                      <a:endParaRPr lang="en-NZ"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endParaRPr lang="en-NZ" sz="1050" dirty="0">
                        <a:effectLst/>
                        <a:latin typeface="Arial" panose="020B0604020202020204" pitchFamily="34" charset="0"/>
                        <a:ea typeface="Arial" panose="020B0604020202020204" pitchFamily="34" charset="0"/>
                      </a:endParaRPr>
                    </a:p>
                  </a:txBody>
                  <a:tcPr marL="68580" marR="68580" marT="0" marB="0" anchor="ctr"/>
                </a:tc>
                <a:tc>
                  <a:txBody>
                    <a:bodyPr/>
                    <a:lstStyle/>
                    <a:p>
                      <a:pPr algn="ctr"/>
                      <a:r>
                        <a:rPr lang="en-NZ" sz="2600" dirty="0">
                          <a:solidFill>
                            <a:srgbClr val="FFFFFF"/>
                          </a:solidFill>
                          <a:effectLst/>
                        </a:rPr>
                        <a:t>Pass</a:t>
                      </a:r>
                      <a:endParaRPr lang="en-NZ" sz="1200" dirty="0">
                        <a:effectLst/>
                        <a:latin typeface="Times New Roman" panose="02020603050405020304" pitchFamily="18" charset="0"/>
                        <a:ea typeface="Times New Roman" panose="02020603050405020304" pitchFamily="18" charset="0"/>
                      </a:endParaRPr>
                    </a:p>
                  </a:txBody>
                  <a:tcPr marL="68580" marR="68580" marT="0" marB="0" anchor="ctr">
                    <a:solidFill>
                      <a:srgbClr val="00B050"/>
                    </a:solidFill>
                  </a:tcPr>
                </a:tc>
                <a:extLst>
                  <a:ext uri="{0D108BD9-81ED-4DB2-BD59-A6C34878D82A}">
                    <a16:rowId xmlns:a16="http://schemas.microsoft.com/office/drawing/2014/main" val="2437217334"/>
                  </a:ext>
                </a:extLst>
              </a:tr>
              <a:tr h="864000">
                <a:tc>
                  <a:txBody>
                    <a:bodyPr/>
                    <a:lstStyle/>
                    <a:p>
                      <a:r>
                        <a:rPr lang="en-NZ" sz="1050">
                          <a:effectLst/>
                        </a:rPr>
                        <a:t>Use the single word no</a:t>
                      </a:r>
                      <a:endParaRPr lang="en-NZ"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r>
                        <a:rPr lang="en-NZ" sz="1050" dirty="0">
                          <a:effectLst/>
                        </a:rPr>
                        <a:t>‘no’</a:t>
                      </a:r>
                      <a:endParaRPr lang="en-NZ"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r>
                        <a:rPr lang="en-NZ" sz="1050" dirty="0">
                          <a:effectLst/>
                        </a:rPr>
                        <a:t>End the game and say thank you for playing</a:t>
                      </a:r>
                      <a:endParaRPr lang="en-NZ"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endParaRPr lang="en-NZ" sz="1050" dirty="0">
                        <a:effectLst/>
                        <a:latin typeface="Arial" panose="020B0604020202020204" pitchFamily="34" charset="0"/>
                        <a:ea typeface="Arial" panose="020B0604020202020204" pitchFamily="34" charset="0"/>
                      </a:endParaRPr>
                    </a:p>
                  </a:txBody>
                  <a:tcPr marL="68580" marR="68580" marT="0" marB="0" anchor="ctr"/>
                </a:tc>
                <a:tc>
                  <a:txBody>
                    <a:bodyPr/>
                    <a:lstStyle/>
                    <a:p>
                      <a:pPr algn="ctr"/>
                      <a:r>
                        <a:rPr lang="en-NZ" sz="2600" dirty="0">
                          <a:solidFill>
                            <a:srgbClr val="FFFFFF"/>
                          </a:solidFill>
                          <a:effectLst/>
                        </a:rPr>
                        <a:t>Pass</a:t>
                      </a:r>
                      <a:endParaRPr lang="en-NZ" sz="1200" dirty="0">
                        <a:effectLst/>
                        <a:latin typeface="Times New Roman" panose="02020603050405020304" pitchFamily="18" charset="0"/>
                        <a:ea typeface="Times New Roman" panose="02020603050405020304" pitchFamily="18" charset="0"/>
                      </a:endParaRPr>
                    </a:p>
                  </a:txBody>
                  <a:tcPr marL="68580" marR="68580" marT="0" marB="0" anchor="ctr">
                    <a:solidFill>
                      <a:srgbClr val="00B050"/>
                    </a:solidFill>
                  </a:tcPr>
                </a:tc>
                <a:extLst>
                  <a:ext uri="{0D108BD9-81ED-4DB2-BD59-A6C34878D82A}">
                    <a16:rowId xmlns:a16="http://schemas.microsoft.com/office/drawing/2014/main" val="2627946443"/>
                  </a:ext>
                </a:extLst>
              </a:tr>
            </a:tbl>
          </a:graphicData>
        </a:graphic>
      </p:graphicFrame>
      <p:pic>
        <p:nvPicPr>
          <p:cNvPr id="4" name="Picture 3">
            <a:extLst>
              <a:ext uri="{FF2B5EF4-FFF2-40B4-BE49-F238E27FC236}">
                <a16:creationId xmlns:a16="http://schemas.microsoft.com/office/drawing/2014/main" id="{9FD51CC1-250C-400A-AB07-A05CDB3DDDE7}"/>
              </a:ext>
            </a:extLst>
          </p:cNvPr>
          <p:cNvPicPr>
            <a:picLocks noChangeAspect="1"/>
          </p:cNvPicPr>
          <p:nvPr/>
        </p:nvPicPr>
        <p:blipFill>
          <a:blip r:embed="rId2"/>
          <a:stretch>
            <a:fillRect/>
          </a:stretch>
        </p:blipFill>
        <p:spPr>
          <a:xfrm>
            <a:off x="5961344" y="1658971"/>
            <a:ext cx="3068356" cy="1006182"/>
          </a:xfrm>
          <a:prstGeom prst="rect">
            <a:avLst/>
          </a:prstGeom>
        </p:spPr>
      </p:pic>
      <p:pic>
        <p:nvPicPr>
          <p:cNvPr id="5" name="Picture 4">
            <a:extLst>
              <a:ext uri="{FF2B5EF4-FFF2-40B4-BE49-F238E27FC236}">
                <a16:creationId xmlns:a16="http://schemas.microsoft.com/office/drawing/2014/main" id="{13563C15-BCD1-4545-921A-0A9640CE33A2}"/>
              </a:ext>
            </a:extLst>
          </p:cNvPr>
          <p:cNvPicPr/>
          <p:nvPr/>
        </p:nvPicPr>
        <p:blipFill>
          <a:blip r:embed="rId3"/>
          <a:stretch>
            <a:fillRect/>
          </a:stretch>
        </p:blipFill>
        <p:spPr>
          <a:xfrm>
            <a:off x="5805647" y="3202009"/>
            <a:ext cx="3745548" cy="827130"/>
          </a:xfrm>
          <a:prstGeom prst="rect">
            <a:avLst/>
          </a:prstGeom>
        </p:spPr>
      </p:pic>
      <p:pic>
        <p:nvPicPr>
          <p:cNvPr id="6" name="Picture 5">
            <a:extLst>
              <a:ext uri="{FF2B5EF4-FFF2-40B4-BE49-F238E27FC236}">
                <a16:creationId xmlns:a16="http://schemas.microsoft.com/office/drawing/2014/main" id="{DE9288E3-7F5D-4328-A951-249A3A3D6279}"/>
              </a:ext>
            </a:extLst>
          </p:cNvPr>
          <p:cNvPicPr/>
          <p:nvPr/>
        </p:nvPicPr>
        <p:blipFill>
          <a:blip r:embed="rId4"/>
          <a:stretch>
            <a:fillRect/>
          </a:stretch>
        </p:blipFill>
        <p:spPr>
          <a:xfrm>
            <a:off x="5961344" y="4232540"/>
            <a:ext cx="2904050" cy="376160"/>
          </a:xfrm>
          <a:prstGeom prst="rect">
            <a:avLst/>
          </a:prstGeom>
        </p:spPr>
      </p:pic>
      <p:pic>
        <p:nvPicPr>
          <p:cNvPr id="7" name="Picture 6">
            <a:extLst>
              <a:ext uri="{FF2B5EF4-FFF2-40B4-BE49-F238E27FC236}">
                <a16:creationId xmlns:a16="http://schemas.microsoft.com/office/drawing/2014/main" id="{865208B8-5F26-4E08-901D-022D9828BE8F}"/>
              </a:ext>
            </a:extLst>
          </p:cNvPr>
          <p:cNvPicPr/>
          <p:nvPr/>
        </p:nvPicPr>
        <p:blipFill>
          <a:blip r:embed="rId5"/>
          <a:stretch>
            <a:fillRect/>
          </a:stretch>
        </p:blipFill>
        <p:spPr>
          <a:xfrm>
            <a:off x="5961345" y="5157254"/>
            <a:ext cx="2025368" cy="401124"/>
          </a:xfrm>
          <a:prstGeom prst="rect">
            <a:avLst/>
          </a:prstGeom>
        </p:spPr>
      </p:pic>
      <p:pic>
        <p:nvPicPr>
          <p:cNvPr id="8" name="Picture 7">
            <a:extLst>
              <a:ext uri="{FF2B5EF4-FFF2-40B4-BE49-F238E27FC236}">
                <a16:creationId xmlns:a16="http://schemas.microsoft.com/office/drawing/2014/main" id="{E921A65A-7669-4F79-B211-C6ADFB4C7F38}"/>
              </a:ext>
            </a:extLst>
          </p:cNvPr>
          <p:cNvPicPr/>
          <p:nvPr/>
        </p:nvPicPr>
        <p:blipFill>
          <a:blip r:embed="rId6"/>
          <a:stretch>
            <a:fillRect/>
          </a:stretch>
        </p:blipFill>
        <p:spPr>
          <a:xfrm>
            <a:off x="5961344" y="5647131"/>
            <a:ext cx="2376646" cy="736995"/>
          </a:xfrm>
          <a:prstGeom prst="rect">
            <a:avLst/>
          </a:prstGeom>
        </p:spPr>
      </p:pic>
    </p:spTree>
    <p:extLst>
      <p:ext uri="{BB962C8B-B14F-4D97-AF65-F5344CB8AC3E}">
        <p14:creationId xmlns:p14="http://schemas.microsoft.com/office/powerpoint/2010/main" val="4130891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625090-FA43-4E1F-BBB8-5E3314BA5C41}"/>
              </a:ext>
            </a:extLst>
          </p:cNvPr>
          <p:cNvSpPr>
            <a:spLocks noGrp="1"/>
          </p:cNvSpPr>
          <p:nvPr>
            <p:ph type="title"/>
          </p:nvPr>
        </p:nvSpPr>
        <p:spPr>
          <a:xfrm>
            <a:off x="129384" y="250974"/>
            <a:ext cx="11793536" cy="1269856"/>
          </a:xfrm>
        </p:spPr>
        <p:txBody>
          <a:bodyPr>
            <a:normAutofit fontScale="90000"/>
          </a:bodyPr>
          <a:lstStyle/>
          <a:p>
            <a:pPr algn="ctr"/>
            <a:r>
              <a:rPr lang="en-NZ" sz="4000" dirty="0"/>
              <a:t>Testing </a:t>
            </a:r>
            <a:r>
              <a:rPr lang="en-NZ" sz="4000" dirty="0" err="1"/>
              <a:t>moving_up</a:t>
            </a:r>
            <a:r>
              <a:rPr lang="en-NZ" sz="4000" dirty="0"/>
              <a:t> (unexpected) random letters and numbers:</a:t>
            </a:r>
            <a:br>
              <a:rPr lang="en-NZ" sz="4000" dirty="0"/>
            </a:br>
            <a:r>
              <a:rPr lang="en-NZ" sz="3100" b="1" dirty="0">
                <a:latin typeface="+mn-lt"/>
              </a:rPr>
              <a:t>Input: ‘ASDF1234’</a:t>
            </a:r>
            <a:br>
              <a:rPr lang="en-NZ" sz="3100" b="1" dirty="0">
                <a:latin typeface="+mn-lt"/>
              </a:rPr>
            </a:br>
            <a:r>
              <a:rPr lang="en-NZ" sz="2400" i="1" u="sng" dirty="0">
                <a:latin typeface="+mn-lt"/>
              </a:rPr>
              <a:t>Expected result: </a:t>
            </a:r>
            <a:r>
              <a:rPr lang="en-NZ" sz="2200" i="1" u="sng" dirty="0">
                <a:latin typeface="+mn-lt"/>
              </a:rPr>
              <a:t>The bird should keep falling down faster and faster.</a:t>
            </a:r>
            <a:endParaRPr lang="en-NZ" sz="4000" i="1" u="sng" dirty="0">
              <a:latin typeface="+mn-lt"/>
            </a:endParaRPr>
          </a:p>
        </p:txBody>
      </p:sp>
      <p:sp>
        <p:nvSpPr>
          <p:cNvPr id="11" name="Text Placeholder 10">
            <a:extLst>
              <a:ext uri="{FF2B5EF4-FFF2-40B4-BE49-F238E27FC236}">
                <a16:creationId xmlns:a16="http://schemas.microsoft.com/office/drawing/2014/main" id="{47C523A9-0EEC-4BAE-81BA-AE8B2B73FB8F}"/>
              </a:ext>
            </a:extLst>
          </p:cNvPr>
          <p:cNvSpPr>
            <a:spLocks noGrp="1"/>
          </p:cNvSpPr>
          <p:nvPr>
            <p:ph type="body" idx="1"/>
          </p:nvPr>
        </p:nvSpPr>
        <p:spPr>
          <a:xfrm>
            <a:off x="504843" y="5291995"/>
            <a:ext cx="3960000" cy="823912"/>
          </a:xfrm>
          <a:ln>
            <a:solidFill>
              <a:schemeClr val="bg1">
                <a:lumMod val="75000"/>
              </a:schemeClr>
            </a:solidFill>
          </a:ln>
        </p:spPr>
        <p:txBody>
          <a:bodyPr>
            <a:normAutofit fontScale="85000" lnSpcReduction="20000"/>
          </a:bodyPr>
          <a:lstStyle/>
          <a:p>
            <a:r>
              <a:rPr lang="en-NZ" b="0" dirty="0"/>
              <a:t>As you can see above as I’m pressing the keys ASDF12345 the bird keeps falling down at a constant rate</a:t>
            </a:r>
          </a:p>
        </p:txBody>
      </p:sp>
      <p:sp>
        <p:nvSpPr>
          <p:cNvPr id="16" name="Text Placeholder 10">
            <a:extLst>
              <a:ext uri="{FF2B5EF4-FFF2-40B4-BE49-F238E27FC236}">
                <a16:creationId xmlns:a16="http://schemas.microsoft.com/office/drawing/2014/main" id="{E1C87352-3F93-4797-B86B-A470ABAEF786}"/>
              </a:ext>
            </a:extLst>
          </p:cNvPr>
          <p:cNvSpPr txBox="1">
            <a:spLocks/>
          </p:cNvSpPr>
          <p:nvPr/>
        </p:nvSpPr>
        <p:spPr>
          <a:xfrm flipH="1">
            <a:off x="4464843" y="5291995"/>
            <a:ext cx="1508657" cy="823913"/>
          </a:xfrm>
          <a:prstGeom prst="rect">
            <a:avLst/>
          </a:prstGeom>
          <a:solidFill>
            <a:srgbClr val="FF0000"/>
          </a:solidFill>
          <a:ln>
            <a:solidFill>
              <a:schemeClr val="bg1">
                <a:lumMod val="75000"/>
              </a:schemeClr>
            </a:solidFill>
          </a:ln>
        </p:spPr>
        <p:txBody>
          <a:bodyPr vert="horz" lIns="91440" tIns="45720" rIns="91440" bIns="45720"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NZ" sz="5400" spc="50" dirty="0">
                <a:ln w="0"/>
                <a:solidFill>
                  <a:schemeClr val="bg2"/>
                </a:solidFill>
                <a:effectLst>
                  <a:innerShdw blurRad="63500" dist="50800" dir="13500000">
                    <a:srgbClr val="000000">
                      <a:alpha val="50000"/>
                    </a:srgbClr>
                  </a:innerShdw>
                </a:effectLst>
              </a:rPr>
              <a:t>Fail</a:t>
            </a:r>
          </a:p>
        </p:txBody>
      </p:sp>
      <p:sp>
        <p:nvSpPr>
          <p:cNvPr id="17" name="Text Placeholder 10">
            <a:extLst>
              <a:ext uri="{FF2B5EF4-FFF2-40B4-BE49-F238E27FC236}">
                <a16:creationId xmlns:a16="http://schemas.microsoft.com/office/drawing/2014/main" id="{816C5737-B05F-4775-B768-2D57019142D9}"/>
              </a:ext>
            </a:extLst>
          </p:cNvPr>
          <p:cNvSpPr txBox="1">
            <a:spLocks/>
          </p:cNvSpPr>
          <p:nvPr/>
        </p:nvSpPr>
        <p:spPr>
          <a:xfrm>
            <a:off x="6368279" y="5213411"/>
            <a:ext cx="3960000" cy="823912"/>
          </a:xfrm>
          <a:prstGeom prst="rect">
            <a:avLst/>
          </a:prstGeom>
          <a:ln>
            <a:solidFill>
              <a:schemeClr val="bg1">
                <a:lumMod val="75000"/>
              </a:schemeClr>
            </a:solidFill>
          </a:ln>
        </p:spPr>
        <p:txBody>
          <a:bodyPr vert="horz" lIns="91440" tIns="45720" rIns="91440" bIns="45720" rtlCol="0" anchor="b">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NZ" b="0" dirty="0"/>
              <a:t>As you can see above as I’m pressing the keys ASDF12345 the bird keeps falling down faster and faster</a:t>
            </a:r>
          </a:p>
        </p:txBody>
      </p:sp>
      <p:sp>
        <p:nvSpPr>
          <p:cNvPr id="18" name="Text Placeholder 10">
            <a:extLst>
              <a:ext uri="{FF2B5EF4-FFF2-40B4-BE49-F238E27FC236}">
                <a16:creationId xmlns:a16="http://schemas.microsoft.com/office/drawing/2014/main" id="{33C4735B-3282-4DF0-BDE3-1F696724ADB6}"/>
              </a:ext>
            </a:extLst>
          </p:cNvPr>
          <p:cNvSpPr txBox="1">
            <a:spLocks/>
          </p:cNvSpPr>
          <p:nvPr/>
        </p:nvSpPr>
        <p:spPr>
          <a:xfrm flipH="1">
            <a:off x="10328279" y="5203885"/>
            <a:ext cx="1501776" cy="823913"/>
          </a:xfrm>
          <a:prstGeom prst="rect">
            <a:avLst/>
          </a:prstGeom>
          <a:solidFill>
            <a:srgbClr val="00B050"/>
          </a:solidFill>
          <a:ln>
            <a:solidFill>
              <a:schemeClr val="bg1">
                <a:lumMod val="75000"/>
              </a:schemeClr>
            </a:solidFill>
          </a:ln>
        </p:spPr>
        <p:txBody>
          <a:bodyPr vert="horz" lIns="91440" tIns="45720" rIns="91440" bIns="45720"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NZ" sz="5400" spc="50" dirty="0">
                <a:ln w="0"/>
                <a:solidFill>
                  <a:schemeClr val="bg2"/>
                </a:solidFill>
                <a:effectLst>
                  <a:innerShdw blurRad="63500" dist="50800" dir="13500000">
                    <a:srgbClr val="000000">
                      <a:alpha val="50000"/>
                    </a:srgbClr>
                  </a:innerShdw>
                </a:effectLst>
              </a:rPr>
              <a:t>Pass</a:t>
            </a:r>
          </a:p>
        </p:txBody>
      </p:sp>
      <p:pic>
        <p:nvPicPr>
          <p:cNvPr id="22" name="Screen Recording 21">
            <a:hlinkClick r:id="" action="ppaction://media"/>
            <a:extLst>
              <a:ext uri="{FF2B5EF4-FFF2-40B4-BE49-F238E27FC236}">
                <a16:creationId xmlns:a16="http://schemas.microsoft.com/office/drawing/2014/main" id="{8CB72167-4E7F-4C5B-9897-CB576435E84B}"/>
              </a:ext>
            </a:extLst>
          </p:cNvPr>
          <p:cNvPicPr>
            <a:picLocks noGrp="1" noChangeAspect="1"/>
          </p:cNvPicPr>
          <p:nvPr>
            <p:ph sz="half" idx="2"/>
            <a:videoFile r:link="rId1"/>
            <p:extLst>
              <p:ext uri="{DAA4B4D4-6D71-4841-9C94-3DE7FCFB9230}">
                <p14:media xmlns:p14="http://schemas.microsoft.com/office/powerpoint/2010/main" r:embed="rId2">
                  <p14:trim end="1019.8"/>
                </p14:media>
              </p:ext>
            </p:extLst>
          </p:nvPr>
        </p:nvPicPr>
        <p:blipFill>
          <a:blip r:embed="rId5"/>
          <a:stretch>
            <a:fillRect/>
          </a:stretch>
        </p:blipFill>
        <p:spPr>
          <a:xfrm>
            <a:off x="316069" y="1983828"/>
            <a:ext cx="5657431" cy="2981078"/>
          </a:xfrm>
        </p:spPr>
      </p:pic>
      <p:sp>
        <p:nvSpPr>
          <p:cNvPr id="23" name="Text Placeholder 10">
            <a:extLst>
              <a:ext uri="{FF2B5EF4-FFF2-40B4-BE49-F238E27FC236}">
                <a16:creationId xmlns:a16="http://schemas.microsoft.com/office/drawing/2014/main" id="{99326FAC-B84B-4A6B-B36E-EE6353ACEC6B}"/>
              </a:ext>
            </a:extLst>
          </p:cNvPr>
          <p:cNvSpPr txBox="1">
            <a:spLocks/>
          </p:cNvSpPr>
          <p:nvPr/>
        </p:nvSpPr>
        <p:spPr>
          <a:xfrm>
            <a:off x="6368279" y="6035971"/>
            <a:ext cx="4800601" cy="277299"/>
          </a:xfrm>
          <a:prstGeom prst="rect">
            <a:avLst/>
          </a:prstGeom>
          <a:ln>
            <a:solidFill>
              <a:schemeClr val="bg1">
                <a:lumMod val="75000"/>
              </a:schemeClr>
            </a:solidFill>
          </a:ln>
        </p:spPr>
        <p:txBody>
          <a:bodyPr vert="horz" lIns="91440" tIns="45720" rIns="91440" bIns="45720" rtlCol="0" anchor="b">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NZ" sz="1600" b="0" dirty="0"/>
              <a:t>*I forgot to add the + in front of the = sign (= instead of +=)</a:t>
            </a:r>
          </a:p>
        </p:txBody>
      </p:sp>
      <p:pic>
        <p:nvPicPr>
          <p:cNvPr id="30" name="Screen Recording 29">
            <a:hlinkClick r:id="" action="ppaction://media"/>
            <a:extLst>
              <a:ext uri="{FF2B5EF4-FFF2-40B4-BE49-F238E27FC236}">
                <a16:creationId xmlns:a16="http://schemas.microsoft.com/office/drawing/2014/main" id="{6842D1FC-653B-4893-A9AD-1C8FFB40AF78}"/>
              </a:ext>
            </a:extLst>
          </p:cNvPr>
          <p:cNvPicPr>
            <a:picLocks noGrp="1" noChangeAspect="1"/>
          </p:cNvPicPr>
          <p:nvPr>
            <p:ph sz="quarter" idx="4"/>
            <a:videoFile r:link="rId1"/>
            <p:extLst>
              <p:ext uri="{DAA4B4D4-6D71-4841-9C94-3DE7FCFB9230}">
                <p14:media xmlns:p14="http://schemas.microsoft.com/office/powerpoint/2010/main" r:embed="rId3">
                  <p14:trim end="1374.7"/>
                </p14:media>
              </p:ext>
            </p:extLst>
          </p:nvPr>
        </p:nvPicPr>
        <p:blipFill>
          <a:blip r:embed="rId6"/>
          <a:stretch>
            <a:fillRect/>
          </a:stretch>
        </p:blipFill>
        <p:spPr>
          <a:xfrm>
            <a:off x="6400801" y="2012336"/>
            <a:ext cx="5507831" cy="2903209"/>
          </a:xfrm>
        </p:spPr>
      </p:pic>
      <p:sp>
        <p:nvSpPr>
          <p:cNvPr id="31" name="Rectangle 30">
            <a:extLst>
              <a:ext uri="{FF2B5EF4-FFF2-40B4-BE49-F238E27FC236}">
                <a16:creationId xmlns:a16="http://schemas.microsoft.com/office/drawing/2014/main" id="{E15E775E-FA78-427C-8286-6617D500FE12}"/>
              </a:ext>
            </a:extLst>
          </p:cNvPr>
          <p:cNvSpPr/>
          <p:nvPr/>
        </p:nvSpPr>
        <p:spPr>
          <a:xfrm>
            <a:off x="214312" y="1800224"/>
            <a:ext cx="5867400" cy="4591630"/>
          </a:xfrm>
          <a:prstGeom prst="rect">
            <a:avLst/>
          </a:prstGeom>
          <a:noFill/>
          <a:ln w="381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NZ"/>
          </a:p>
        </p:txBody>
      </p:sp>
      <p:sp>
        <p:nvSpPr>
          <p:cNvPr id="32" name="Rectangle 31">
            <a:extLst>
              <a:ext uri="{FF2B5EF4-FFF2-40B4-BE49-F238E27FC236}">
                <a16:creationId xmlns:a16="http://schemas.microsoft.com/office/drawing/2014/main" id="{388C2E63-E0BE-4117-AB6D-2F24DA63D742}"/>
              </a:ext>
            </a:extLst>
          </p:cNvPr>
          <p:cNvSpPr/>
          <p:nvPr/>
        </p:nvSpPr>
        <p:spPr>
          <a:xfrm>
            <a:off x="6183469" y="1800224"/>
            <a:ext cx="5867400" cy="4591630"/>
          </a:xfrm>
          <a:prstGeom prst="rect">
            <a:avLst/>
          </a:prstGeom>
          <a:noFill/>
          <a:ln w="381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NZ"/>
          </a:p>
        </p:txBody>
      </p:sp>
    </p:spTree>
    <p:extLst>
      <p:ext uri="{BB962C8B-B14F-4D97-AF65-F5344CB8AC3E}">
        <p14:creationId xmlns:p14="http://schemas.microsoft.com/office/powerpoint/2010/main" val="314992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00" fill="hold"/>
                                        <p:tgtEl>
                                          <p:spTgt spid="22"/>
                                        </p:tgtEl>
                                      </p:cBhvr>
                                    </p:cmd>
                                  </p:childTnLst>
                                </p:cTn>
                              </p:par>
                            </p:childTnLst>
                          </p:cTn>
                        </p:par>
                        <p:par>
                          <p:cTn id="7" fill="hold">
                            <p:stCondLst>
                              <p:cond delay="5500"/>
                            </p:stCondLst>
                            <p:childTnLst>
                              <p:par>
                                <p:cTn id="8" presetID="1" presetClass="mediacall" presetSubtype="0" fill="hold" nodeType="afterEffect">
                                  <p:stCondLst>
                                    <p:cond delay="0"/>
                                  </p:stCondLst>
                                  <p:childTnLst>
                                    <p:cmd type="call" cmd="playFrom(0.0)">
                                      <p:cBhvr>
                                        <p:cTn id="9" dur="4000"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remove" display="0">
                  <p:stCondLst>
                    <p:cond delay="indefinite"/>
                  </p:stCondLst>
                </p:cTn>
                <p:tgtEl>
                  <p:spTgt spid="22"/>
                </p:tgtEl>
              </p:cMediaNode>
            </p:video>
            <p:seq concurrent="1" nextAc="seek">
              <p:cTn id="11" restart="whenNotActive" fill="hold" evtFilter="cancelBubble" nodeType="interactiveSeq">
                <p:stCondLst>
                  <p:cond evt="onClick" delay="0">
                    <p:tgtEl>
                      <p:spTgt spid="2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2"/>
                                        </p:tgtEl>
                                      </p:cBhvr>
                                    </p:cmd>
                                  </p:childTnLst>
                                </p:cTn>
                              </p:par>
                            </p:childTnLst>
                          </p:cTn>
                        </p:par>
                      </p:childTnLst>
                    </p:cTn>
                  </p:par>
                </p:childTnLst>
              </p:cTn>
              <p:nextCondLst>
                <p:cond evt="onClick" delay="0">
                  <p:tgtEl>
                    <p:spTgt spid="22"/>
                  </p:tgtEl>
                </p:cond>
              </p:nextCondLst>
            </p:seq>
            <p:video>
              <p:cMediaNode vol="80000">
                <p:cTn id="16" fill="remove" display="0">
                  <p:stCondLst>
                    <p:cond delay="indefinite"/>
                  </p:stCondLst>
                </p:cTn>
                <p:tgtEl>
                  <p:spTgt spid="30"/>
                </p:tgtEl>
              </p:cMediaNode>
            </p:video>
            <p:seq concurrent="1" nextAc="seek">
              <p:cTn id="17" restart="whenNotActive" fill="hold" evtFilter="cancelBubble" nodeType="interactiveSeq">
                <p:stCondLst>
                  <p:cond evt="onClick" delay="0">
                    <p:tgtEl>
                      <p:spTgt spid="30"/>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625090-FA43-4E1F-BBB8-5E3314BA5C41}"/>
              </a:ext>
            </a:extLst>
          </p:cNvPr>
          <p:cNvSpPr>
            <a:spLocks noGrp="1"/>
          </p:cNvSpPr>
          <p:nvPr>
            <p:ph type="title"/>
          </p:nvPr>
        </p:nvSpPr>
        <p:spPr/>
        <p:txBody>
          <a:bodyPr>
            <a:normAutofit/>
          </a:bodyPr>
          <a:lstStyle/>
          <a:p>
            <a:pPr algn="ctr"/>
            <a:r>
              <a:rPr lang="en-NZ" sz="4000" dirty="0"/>
              <a:t>Testing </a:t>
            </a:r>
            <a:r>
              <a:rPr lang="en-NZ" sz="4000" dirty="0" err="1"/>
              <a:t>moving_up</a:t>
            </a:r>
            <a:r>
              <a:rPr lang="en-NZ" sz="4000" dirty="0"/>
              <a:t> (boundary): right mouse click</a:t>
            </a:r>
            <a:br>
              <a:rPr lang="en-NZ" sz="4000" dirty="0"/>
            </a:br>
            <a:r>
              <a:rPr lang="en-NZ" sz="2200" b="1" dirty="0">
                <a:latin typeface="+mn-lt"/>
              </a:rPr>
              <a:t>Input: repeatedly clicking the right mouse button</a:t>
            </a:r>
            <a:br>
              <a:rPr lang="en-NZ" sz="2200" b="1" dirty="0"/>
            </a:br>
            <a:r>
              <a:rPr lang="en-GB" sz="2200" i="1" u="sng" dirty="0">
                <a:latin typeface="+mn-lt"/>
              </a:rPr>
              <a:t>Expected result: The bird should keep falling down faster and faster.</a:t>
            </a:r>
            <a:endParaRPr lang="en-NZ" sz="4000" i="1" u="sng" dirty="0">
              <a:latin typeface="+mn-lt"/>
            </a:endParaRPr>
          </a:p>
        </p:txBody>
      </p:sp>
      <p:sp>
        <p:nvSpPr>
          <p:cNvPr id="13" name="Text Placeholder 12">
            <a:extLst>
              <a:ext uri="{FF2B5EF4-FFF2-40B4-BE49-F238E27FC236}">
                <a16:creationId xmlns:a16="http://schemas.microsoft.com/office/drawing/2014/main" id="{5F444037-8BD1-4AE9-8273-50273DC1B823}"/>
              </a:ext>
            </a:extLst>
          </p:cNvPr>
          <p:cNvSpPr>
            <a:spLocks noGrp="1"/>
          </p:cNvSpPr>
          <p:nvPr>
            <p:ph sz="half" idx="2"/>
          </p:nvPr>
        </p:nvSpPr>
        <p:spPr>
          <a:xfrm>
            <a:off x="892970" y="5529268"/>
            <a:ext cx="8286750" cy="862012"/>
          </a:xfrm>
          <a:ln>
            <a:solidFill>
              <a:schemeClr val="bg1">
                <a:lumMod val="65000"/>
              </a:schemeClr>
            </a:solidFill>
          </a:ln>
        </p:spPr>
        <p:txBody>
          <a:bodyPr>
            <a:normAutofit/>
          </a:bodyPr>
          <a:lstStyle/>
          <a:p>
            <a:pPr marL="0" indent="0">
              <a:buNone/>
            </a:pPr>
            <a:r>
              <a:rPr lang="en-NZ" b="0" dirty="0"/>
              <a:t>As you can see above as I keep pressing the right mouse button, the bird keeps falling down faster and faster.</a:t>
            </a:r>
          </a:p>
        </p:txBody>
      </p:sp>
      <p:sp>
        <p:nvSpPr>
          <p:cNvPr id="24" name="Text Placeholder 10">
            <a:extLst>
              <a:ext uri="{FF2B5EF4-FFF2-40B4-BE49-F238E27FC236}">
                <a16:creationId xmlns:a16="http://schemas.microsoft.com/office/drawing/2014/main" id="{FBD04CB3-462D-4B18-8AD7-528AF92E9E85}"/>
              </a:ext>
            </a:extLst>
          </p:cNvPr>
          <p:cNvSpPr txBox="1">
            <a:spLocks/>
          </p:cNvSpPr>
          <p:nvPr/>
        </p:nvSpPr>
        <p:spPr>
          <a:xfrm flipH="1">
            <a:off x="9179719" y="5529267"/>
            <a:ext cx="2650335" cy="862012"/>
          </a:xfrm>
          <a:prstGeom prst="rect">
            <a:avLst/>
          </a:prstGeom>
          <a:solidFill>
            <a:srgbClr val="00B050"/>
          </a:solidFill>
          <a:ln>
            <a:solidFill>
              <a:schemeClr val="bg1">
                <a:lumMod val="75000"/>
              </a:schemeClr>
            </a:solidFill>
          </a:ln>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NZ" sz="5400" spc="50" dirty="0">
                <a:ln w="0"/>
                <a:solidFill>
                  <a:schemeClr val="bg2"/>
                </a:solidFill>
                <a:effectLst>
                  <a:innerShdw blurRad="63500" dist="50800" dir="13500000">
                    <a:srgbClr val="000000">
                      <a:alpha val="50000"/>
                    </a:srgbClr>
                  </a:innerShdw>
                </a:effectLst>
              </a:rPr>
              <a:t>Pass</a:t>
            </a:r>
          </a:p>
        </p:txBody>
      </p:sp>
      <p:pic>
        <p:nvPicPr>
          <p:cNvPr id="26" name="Screen Recording 25">
            <a:hlinkClick r:id="" action="ppaction://media"/>
            <a:extLst>
              <a:ext uri="{FF2B5EF4-FFF2-40B4-BE49-F238E27FC236}">
                <a16:creationId xmlns:a16="http://schemas.microsoft.com/office/drawing/2014/main" id="{08075362-E95A-4110-B89B-4DC9064D960B}"/>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2607468" y="1690688"/>
            <a:ext cx="6977063" cy="3676639"/>
          </a:xfrm>
        </p:spPr>
      </p:pic>
    </p:spTree>
    <p:extLst>
      <p:ext uri="{BB962C8B-B14F-4D97-AF65-F5344CB8AC3E}">
        <p14:creationId xmlns:p14="http://schemas.microsoft.com/office/powerpoint/2010/main" val="107307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59"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625090-FA43-4E1F-BBB8-5E3314BA5C41}"/>
              </a:ext>
            </a:extLst>
          </p:cNvPr>
          <p:cNvSpPr>
            <a:spLocks noGrp="1"/>
          </p:cNvSpPr>
          <p:nvPr>
            <p:ph type="title"/>
          </p:nvPr>
        </p:nvSpPr>
        <p:spPr>
          <a:xfrm>
            <a:off x="129384" y="250974"/>
            <a:ext cx="11793536" cy="913457"/>
          </a:xfrm>
        </p:spPr>
        <p:txBody>
          <a:bodyPr>
            <a:normAutofit fontScale="90000"/>
          </a:bodyPr>
          <a:lstStyle/>
          <a:p>
            <a:pPr algn="ctr"/>
            <a:r>
              <a:rPr lang="en-NZ" sz="4000" dirty="0"/>
              <a:t>Testing </a:t>
            </a:r>
            <a:r>
              <a:rPr lang="en-NZ" sz="4000" dirty="0" err="1"/>
              <a:t>moving_up</a:t>
            </a:r>
            <a:r>
              <a:rPr lang="en-NZ" sz="4000" dirty="0"/>
              <a:t> (expected) space and left mouse button:</a:t>
            </a:r>
            <a:br>
              <a:rPr lang="en-NZ" sz="3100" b="1" dirty="0">
                <a:latin typeface="+mn-lt"/>
              </a:rPr>
            </a:br>
            <a:r>
              <a:rPr lang="en-NZ" sz="2400" i="1" u="sng" dirty="0">
                <a:latin typeface="+mn-lt"/>
              </a:rPr>
              <a:t>Expected result: </a:t>
            </a:r>
            <a:r>
              <a:rPr lang="en-NZ" sz="2200" i="1" u="sng" dirty="0">
                <a:latin typeface="+mn-lt"/>
              </a:rPr>
              <a:t>The bird should move up and then fall down faster and faster.</a:t>
            </a:r>
            <a:endParaRPr lang="en-NZ" sz="4000" i="1" u="sng" dirty="0">
              <a:latin typeface="+mn-lt"/>
            </a:endParaRPr>
          </a:p>
        </p:txBody>
      </p:sp>
      <p:sp>
        <p:nvSpPr>
          <p:cNvPr id="11" name="Text Placeholder 10">
            <a:extLst>
              <a:ext uri="{FF2B5EF4-FFF2-40B4-BE49-F238E27FC236}">
                <a16:creationId xmlns:a16="http://schemas.microsoft.com/office/drawing/2014/main" id="{47C523A9-0EEC-4BAE-81BA-AE8B2B73FB8F}"/>
              </a:ext>
            </a:extLst>
          </p:cNvPr>
          <p:cNvSpPr>
            <a:spLocks noGrp="1"/>
          </p:cNvSpPr>
          <p:nvPr>
            <p:ph type="body" idx="1"/>
          </p:nvPr>
        </p:nvSpPr>
        <p:spPr>
          <a:xfrm>
            <a:off x="316069" y="5291995"/>
            <a:ext cx="4148774" cy="823912"/>
          </a:xfrm>
          <a:ln>
            <a:solidFill>
              <a:schemeClr val="bg1">
                <a:lumMod val="75000"/>
              </a:schemeClr>
            </a:solidFill>
          </a:ln>
        </p:spPr>
        <p:txBody>
          <a:bodyPr>
            <a:normAutofit fontScale="77500" lnSpcReduction="20000"/>
          </a:bodyPr>
          <a:lstStyle/>
          <a:p>
            <a:r>
              <a:rPr lang="en-NZ" b="0"/>
              <a:t>As you can see above when I click the left mouse button twice, the bird goes up and then falls down faster and faster.</a:t>
            </a:r>
            <a:endParaRPr lang="en-NZ" b="0" dirty="0"/>
          </a:p>
        </p:txBody>
      </p:sp>
      <p:sp>
        <p:nvSpPr>
          <p:cNvPr id="16" name="Text Placeholder 10">
            <a:extLst>
              <a:ext uri="{FF2B5EF4-FFF2-40B4-BE49-F238E27FC236}">
                <a16:creationId xmlns:a16="http://schemas.microsoft.com/office/drawing/2014/main" id="{E1C87352-3F93-4797-B86B-A470ABAEF786}"/>
              </a:ext>
            </a:extLst>
          </p:cNvPr>
          <p:cNvSpPr txBox="1">
            <a:spLocks/>
          </p:cNvSpPr>
          <p:nvPr/>
        </p:nvSpPr>
        <p:spPr>
          <a:xfrm flipH="1">
            <a:off x="4464843" y="5291995"/>
            <a:ext cx="1508657" cy="823913"/>
          </a:xfrm>
          <a:prstGeom prst="rect">
            <a:avLst/>
          </a:prstGeom>
          <a:solidFill>
            <a:srgbClr val="00B050"/>
          </a:solidFill>
          <a:ln>
            <a:solidFill>
              <a:schemeClr val="bg1">
                <a:lumMod val="75000"/>
              </a:schemeClr>
            </a:solidFill>
          </a:ln>
        </p:spPr>
        <p:txBody>
          <a:bodyPr vert="horz" lIns="91440" tIns="45720" rIns="91440" bIns="45720"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NZ" sz="5400" spc="50">
                <a:ln w="0"/>
                <a:solidFill>
                  <a:schemeClr val="bg2"/>
                </a:solidFill>
                <a:effectLst>
                  <a:innerShdw blurRad="63500" dist="50800" dir="13500000">
                    <a:srgbClr val="000000">
                      <a:alpha val="50000"/>
                    </a:srgbClr>
                  </a:innerShdw>
                </a:effectLst>
              </a:rPr>
              <a:t>Pass</a:t>
            </a:r>
            <a:endParaRPr lang="en-NZ" sz="5400" spc="50" dirty="0">
              <a:ln w="0"/>
              <a:solidFill>
                <a:schemeClr val="bg2"/>
              </a:solidFill>
              <a:effectLst>
                <a:innerShdw blurRad="63500" dist="50800" dir="13500000">
                  <a:srgbClr val="000000">
                    <a:alpha val="50000"/>
                  </a:srgbClr>
                </a:innerShdw>
              </a:effectLst>
            </a:endParaRPr>
          </a:p>
        </p:txBody>
      </p:sp>
      <p:sp>
        <p:nvSpPr>
          <p:cNvPr id="17" name="Text Placeholder 10">
            <a:extLst>
              <a:ext uri="{FF2B5EF4-FFF2-40B4-BE49-F238E27FC236}">
                <a16:creationId xmlns:a16="http://schemas.microsoft.com/office/drawing/2014/main" id="{816C5737-B05F-4775-B768-2D57019142D9}"/>
              </a:ext>
            </a:extLst>
          </p:cNvPr>
          <p:cNvSpPr txBox="1">
            <a:spLocks/>
          </p:cNvSpPr>
          <p:nvPr/>
        </p:nvSpPr>
        <p:spPr>
          <a:xfrm>
            <a:off x="6368279" y="5213411"/>
            <a:ext cx="3590109" cy="823912"/>
          </a:xfrm>
          <a:prstGeom prst="rect">
            <a:avLst/>
          </a:prstGeom>
          <a:ln>
            <a:solidFill>
              <a:schemeClr val="bg1">
                <a:lumMod val="75000"/>
              </a:schemeClr>
            </a:solidFill>
          </a:ln>
        </p:spPr>
        <p:txBody>
          <a:bodyPr vert="horz" lIns="91440" tIns="45720" rIns="91440" bIns="45720" rtlCol="0" anchor="b">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NZ" b="0"/>
              <a:t>As you can see above when I click space the bird goes up and then falls down faster and faster.</a:t>
            </a:r>
            <a:endParaRPr lang="en-NZ" b="0" dirty="0"/>
          </a:p>
        </p:txBody>
      </p:sp>
      <p:sp>
        <p:nvSpPr>
          <p:cNvPr id="18" name="Text Placeholder 10">
            <a:extLst>
              <a:ext uri="{FF2B5EF4-FFF2-40B4-BE49-F238E27FC236}">
                <a16:creationId xmlns:a16="http://schemas.microsoft.com/office/drawing/2014/main" id="{33C4735B-3282-4DF0-BDE3-1F696724ADB6}"/>
              </a:ext>
            </a:extLst>
          </p:cNvPr>
          <p:cNvSpPr txBox="1">
            <a:spLocks/>
          </p:cNvSpPr>
          <p:nvPr/>
        </p:nvSpPr>
        <p:spPr>
          <a:xfrm flipH="1">
            <a:off x="9958388" y="5203885"/>
            <a:ext cx="1871667" cy="823913"/>
          </a:xfrm>
          <a:prstGeom prst="rect">
            <a:avLst/>
          </a:prstGeom>
          <a:solidFill>
            <a:srgbClr val="00B050"/>
          </a:solidFill>
          <a:ln>
            <a:solidFill>
              <a:schemeClr val="bg1">
                <a:lumMod val="75000"/>
              </a:schemeClr>
            </a:solidFill>
          </a:ln>
        </p:spPr>
        <p:txBody>
          <a:bodyPr vert="horz" lIns="91440" tIns="45720" rIns="91440" bIns="45720"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NZ" sz="5400" spc="50">
                <a:ln w="0"/>
                <a:solidFill>
                  <a:schemeClr val="bg2"/>
                </a:solidFill>
                <a:effectLst>
                  <a:innerShdw blurRad="63500" dist="50800" dir="13500000">
                    <a:srgbClr val="000000">
                      <a:alpha val="50000"/>
                    </a:srgbClr>
                  </a:innerShdw>
                </a:effectLst>
              </a:rPr>
              <a:t>Pass</a:t>
            </a:r>
            <a:endParaRPr lang="en-NZ" sz="5400" spc="50" dirty="0">
              <a:ln w="0"/>
              <a:solidFill>
                <a:schemeClr val="bg2"/>
              </a:solidFill>
              <a:effectLst>
                <a:innerShdw blurRad="63500" dist="50800" dir="13500000">
                  <a:srgbClr val="000000">
                    <a:alpha val="50000"/>
                  </a:srgbClr>
                </a:innerShdw>
              </a:effectLst>
            </a:endParaRPr>
          </a:p>
        </p:txBody>
      </p:sp>
      <p:sp>
        <p:nvSpPr>
          <p:cNvPr id="31" name="Rectangle 30">
            <a:extLst>
              <a:ext uri="{FF2B5EF4-FFF2-40B4-BE49-F238E27FC236}">
                <a16:creationId xmlns:a16="http://schemas.microsoft.com/office/drawing/2014/main" id="{E15E775E-FA78-427C-8286-6617D500FE12}"/>
              </a:ext>
            </a:extLst>
          </p:cNvPr>
          <p:cNvSpPr/>
          <p:nvPr/>
        </p:nvSpPr>
        <p:spPr>
          <a:xfrm>
            <a:off x="214312" y="1800224"/>
            <a:ext cx="5867400" cy="4591630"/>
          </a:xfrm>
          <a:prstGeom prst="rect">
            <a:avLst/>
          </a:prstGeom>
          <a:noFill/>
          <a:ln w="381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NZ"/>
          </a:p>
        </p:txBody>
      </p:sp>
      <p:sp>
        <p:nvSpPr>
          <p:cNvPr id="32" name="Rectangle 31">
            <a:extLst>
              <a:ext uri="{FF2B5EF4-FFF2-40B4-BE49-F238E27FC236}">
                <a16:creationId xmlns:a16="http://schemas.microsoft.com/office/drawing/2014/main" id="{388C2E63-E0BE-4117-AB6D-2F24DA63D742}"/>
              </a:ext>
            </a:extLst>
          </p:cNvPr>
          <p:cNvSpPr/>
          <p:nvPr/>
        </p:nvSpPr>
        <p:spPr>
          <a:xfrm>
            <a:off x="6183469" y="1800224"/>
            <a:ext cx="5867400" cy="4591630"/>
          </a:xfrm>
          <a:prstGeom prst="rect">
            <a:avLst/>
          </a:prstGeom>
          <a:noFill/>
          <a:ln w="381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NZ"/>
          </a:p>
        </p:txBody>
      </p:sp>
      <p:sp>
        <p:nvSpPr>
          <p:cNvPr id="15" name="TextBox 14">
            <a:extLst>
              <a:ext uri="{FF2B5EF4-FFF2-40B4-BE49-F238E27FC236}">
                <a16:creationId xmlns:a16="http://schemas.microsoft.com/office/drawing/2014/main" id="{E708F6AF-DFE5-40AF-94EB-AD6B72254D7D}"/>
              </a:ext>
            </a:extLst>
          </p:cNvPr>
          <p:cNvSpPr txBox="1"/>
          <p:nvPr/>
        </p:nvSpPr>
        <p:spPr>
          <a:xfrm>
            <a:off x="1550834" y="1410476"/>
            <a:ext cx="3187900" cy="646331"/>
          </a:xfrm>
          <a:prstGeom prst="rect">
            <a:avLst/>
          </a:prstGeom>
          <a:noFill/>
        </p:spPr>
        <p:txBody>
          <a:bodyPr wrap="square">
            <a:spAutoFit/>
          </a:bodyPr>
          <a:lstStyle/>
          <a:p>
            <a:r>
              <a:rPr lang="en-NZ" sz="1800" b="1" dirty="0">
                <a:latin typeface="+mn-lt"/>
              </a:rPr>
              <a:t>Input: Double Left Mouse Click</a:t>
            </a:r>
            <a:endParaRPr lang="en-NZ" dirty="0"/>
          </a:p>
        </p:txBody>
      </p:sp>
      <p:sp>
        <p:nvSpPr>
          <p:cNvPr id="19" name="TextBox 18">
            <a:extLst>
              <a:ext uri="{FF2B5EF4-FFF2-40B4-BE49-F238E27FC236}">
                <a16:creationId xmlns:a16="http://schemas.microsoft.com/office/drawing/2014/main" id="{793DBB53-4340-402E-BD3C-CF62665769B4}"/>
              </a:ext>
            </a:extLst>
          </p:cNvPr>
          <p:cNvSpPr txBox="1"/>
          <p:nvPr/>
        </p:nvSpPr>
        <p:spPr>
          <a:xfrm>
            <a:off x="7263926" y="1381185"/>
            <a:ext cx="3009305" cy="369332"/>
          </a:xfrm>
          <a:prstGeom prst="rect">
            <a:avLst/>
          </a:prstGeom>
          <a:noFill/>
        </p:spPr>
        <p:txBody>
          <a:bodyPr wrap="square">
            <a:spAutoFit/>
          </a:bodyPr>
          <a:lstStyle/>
          <a:p>
            <a:r>
              <a:rPr lang="en-NZ" sz="1800" b="1">
                <a:latin typeface="+mn-lt"/>
              </a:rPr>
              <a:t>Input: S</a:t>
            </a:r>
            <a:r>
              <a:rPr lang="en-NZ" b="1"/>
              <a:t>ingle space clicks</a:t>
            </a:r>
            <a:endParaRPr lang="en-NZ" dirty="0"/>
          </a:p>
        </p:txBody>
      </p:sp>
      <p:pic>
        <p:nvPicPr>
          <p:cNvPr id="20" name="Screen Recording 19">
            <a:hlinkClick r:id="" action="ppaction://media"/>
            <a:extLst>
              <a:ext uri="{FF2B5EF4-FFF2-40B4-BE49-F238E27FC236}">
                <a16:creationId xmlns:a16="http://schemas.microsoft.com/office/drawing/2014/main" id="{65A15ECB-8592-48D8-A2C5-86F59EC0A1B3}"/>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6"/>
          <a:stretch>
            <a:fillRect/>
          </a:stretch>
        </p:blipFill>
        <p:spPr>
          <a:xfrm>
            <a:off x="316069" y="2034970"/>
            <a:ext cx="5657431" cy="2981078"/>
          </a:xfrm>
        </p:spPr>
      </p:pic>
      <p:pic>
        <p:nvPicPr>
          <p:cNvPr id="35" name="Screen Recording 34">
            <a:hlinkClick r:id="" action="ppaction://media"/>
            <a:extLst>
              <a:ext uri="{FF2B5EF4-FFF2-40B4-BE49-F238E27FC236}">
                <a16:creationId xmlns:a16="http://schemas.microsoft.com/office/drawing/2014/main" id="{DE3B1839-6681-49F4-860E-73154F7529F4}"/>
              </a:ext>
            </a:extLst>
          </p:cNvPr>
          <p:cNvPicPr>
            <a:picLocks noGrp="1" noChangeAspect="1"/>
          </p:cNvPicPr>
          <p:nvPr>
            <p:ph sz="quarter" idx="4"/>
            <a:videoFile r:link="rId4"/>
            <p:extLst>
              <p:ext uri="{DAA4B4D4-6D71-4841-9C94-3DE7FCFB9230}">
                <p14:media xmlns:p14="http://schemas.microsoft.com/office/powerpoint/2010/main" r:embed="rId3"/>
              </p:ext>
            </p:extLst>
          </p:nvPr>
        </p:nvPicPr>
        <p:blipFill>
          <a:blip r:embed="rId7"/>
          <a:stretch>
            <a:fillRect/>
          </a:stretch>
        </p:blipFill>
        <p:spPr>
          <a:xfrm>
            <a:off x="6284626" y="2034970"/>
            <a:ext cx="5638294" cy="2971977"/>
          </a:xfrm>
        </p:spPr>
      </p:pic>
    </p:spTree>
    <p:extLst>
      <p:ext uri="{BB962C8B-B14F-4D97-AF65-F5344CB8AC3E}">
        <p14:creationId xmlns:p14="http://schemas.microsoft.com/office/powerpoint/2010/main" val="207860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99" fill="hold"/>
                                        <p:tgtEl>
                                          <p:spTgt spid="20"/>
                                        </p:tgtEl>
                                      </p:cBhvr>
                                    </p:cmd>
                                  </p:childTnLst>
                                </p:cTn>
                              </p:par>
                            </p:childTnLst>
                          </p:cTn>
                        </p:par>
                        <p:par>
                          <p:cTn id="7" fill="hold">
                            <p:stCondLst>
                              <p:cond delay="4799"/>
                            </p:stCondLst>
                            <p:childTnLst>
                              <p:par>
                                <p:cTn id="8" presetID="1" presetClass="mediacall" presetSubtype="0" fill="hold" nodeType="afterEffect">
                                  <p:stCondLst>
                                    <p:cond delay="0"/>
                                  </p:stCondLst>
                                  <p:childTnLst>
                                    <p:cmd type="call" cmd="playFrom(0.0)">
                                      <p:cBhvr>
                                        <p:cTn id="9" dur="4736"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remove" display="0">
                  <p:stCondLst>
                    <p:cond delay="indefinite"/>
                  </p:stCondLst>
                </p:cTn>
                <p:tgtEl>
                  <p:spTgt spid="20"/>
                </p:tgtEl>
              </p:cMediaNode>
            </p:video>
            <p:seq concurrent="1" nextAc="seek">
              <p:cTn id="11" restart="whenNotActive" fill="hold" evtFilter="cancelBubble" nodeType="interactiveSeq">
                <p:stCondLst>
                  <p:cond evt="onClick" delay="0">
                    <p:tgtEl>
                      <p:spTgt spid="20"/>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0"/>
                                        </p:tgtEl>
                                      </p:cBhvr>
                                    </p:cmd>
                                  </p:childTnLst>
                                </p:cTn>
                              </p:par>
                            </p:childTnLst>
                          </p:cTn>
                        </p:par>
                      </p:childTnLst>
                    </p:cTn>
                  </p:par>
                </p:childTnLst>
              </p:cTn>
              <p:nextCondLst>
                <p:cond evt="onClick" delay="0">
                  <p:tgtEl>
                    <p:spTgt spid="20"/>
                  </p:tgtEl>
                </p:cond>
              </p:nextCondLst>
            </p:seq>
            <p:video>
              <p:cMediaNode vol="80000">
                <p:cTn id="16" fill="remove" display="0">
                  <p:stCondLst>
                    <p:cond delay="indefinite"/>
                  </p:stCondLst>
                </p:cTn>
                <p:tgtEl>
                  <p:spTgt spid="35"/>
                </p:tgtEl>
              </p:cMediaNode>
            </p:video>
            <p:seq concurrent="1" nextAc="seek">
              <p:cTn id="17" restart="whenNotActive" fill="hold" evtFilter="cancelBubble" nodeType="interactiveSeq">
                <p:stCondLst>
                  <p:cond evt="onClick" delay="0">
                    <p:tgtEl>
                      <p:spTgt spid="3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5"/>
                                        </p:tgtEl>
                                      </p:cBhvr>
                                    </p:cmd>
                                  </p:childTnLst>
                                </p:cTn>
                              </p:par>
                            </p:childTnLst>
                          </p:cTn>
                        </p:par>
                      </p:childTnLst>
                    </p:cTn>
                  </p:par>
                </p:childTnLst>
              </p:cTn>
              <p:nextCondLst>
                <p:cond evt="onClick" delay="0">
                  <p:tgtEl>
                    <p:spTgt spid="3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625090-FA43-4E1F-BBB8-5E3314BA5C41}"/>
              </a:ext>
            </a:extLst>
          </p:cNvPr>
          <p:cNvSpPr>
            <a:spLocks noGrp="1"/>
          </p:cNvSpPr>
          <p:nvPr>
            <p:ph type="title"/>
          </p:nvPr>
        </p:nvSpPr>
        <p:spPr>
          <a:xfrm>
            <a:off x="129384" y="250974"/>
            <a:ext cx="11793536" cy="1024369"/>
          </a:xfrm>
        </p:spPr>
        <p:txBody>
          <a:bodyPr>
            <a:normAutofit fontScale="90000"/>
          </a:bodyPr>
          <a:lstStyle/>
          <a:p>
            <a:pPr algn="ctr"/>
            <a:r>
              <a:rPr lang="en-NZ" sz="2700" dirty="0"/>
              <a:t>Testing score: Score should only increase when the bird  has completely passed the pipe</a:t>
            </a:r>
            <a:br>
              <a:rPr lang="en-NZ" sz="3100" b="1" dirty="0">
                <a:latin typeface="+mn-lt"/>
              </a:rPr>
            </a:br>
            <a:r>
              <a:rPr lang="en-NZ" sz="2000" i="1" u="sng" dirty="0">
                <a:latin typeface="+mn-lt"/>
              </a:rPr>
              <a:t>Expected result: </a:t>
            </a:r>
            <a:r>
              <a:rPr lang="en-NZ" sz="1800" i="1" u="sng" dirty="0">
                <a:latin typeface="+mn-lt"/>
              </a:rPr>
              <a:t>The score shouldn’t increase until after the bird has passed the pipe.</a:t>
            </a:r>
            <a:r>
              <a:rPr lang="en-NZ" sz="1800" dirty="0">
                <a:latin typeface="+mn-lt"/>
              </a:rPr>
              <a:t> – </a:t>
            </a:r>
            <a:r>
              <a:rPr lang="en-NZ" sz="1800" b="1" dirty="0">
                <a:latin typeface="+mn-lt"/>
              </a:rPr>
              <a:t>Input is not applicable</a:t>
            </a:r>
            <a:br>
              <a:rPr lang="en-NZ" sz="2000" b="1" dirty="0">
                <a:latin typeface="+mn-lt"/>
              </a:rPr>
            </a:br>
            <a:r>
              <a:rPr lang="en-NZ" sz="1600" dirty="0">
                <a:latin typeface="+mn-lt"/>
              </a:rPr>
              <a:t>Expected: score is added to after player has passed. Boundary: the bird is partially through the pipes. Unexpected: the bird is just flying through the canvas.</a:t>
            </a:r>
            <a:endParaRPr lang="en-NZ" sz="4000" i="1" u="sng" dirty="0">
              <a:latin typeface="+mn-lt"/>
            </a:endParaRPr>
          </a:p>
        </p:txBody>
      </p:sp>
      <p:sp>
        <p:nvSpPr>
          <p:cNvPr id="11" name="Text Placeholder 10">
            <a:extLst>
              <a:ext uri="{FF2B5EF4-FFF2-40B4-BE49-F238E27FC236}">
                <a16:creationId xmlns:a16="http://schemas.microsoft.com/office/drawing/2014/main" id="{47C523A9-0EEC-4BAE-81BA-AE8B2B73FB8F}"/>
              </a:ext>
            </a:extLst>
          </p:cNvPr>
          <p:cNvSpPr>
            <a:spLocks noGrp="1"/>
          </p:cNvSpPr>
          <p:nvPr>
            <p:ph type="body" idx="1"/>
          </p:nvPr>
        </p:nvSpPr>
        <p:spPr>
          <a:xfrm>
            <a:off x="346922" y="4954441"/>
            <a:ext cx="3978281" cy="679842"/>
          </a:xfrm>
          <a:ln>
            <a:solidFill>
              <a:schemeClr val="bg1">
                <a:lumMod val="75000"/>
              </a:schemeClr>
            </a:solidFill>
          </a:ln>
        </p:spPr>
        <p:txBody>
          <a:bodyPr>
            <a:noAutofit/>
          </a:bodyPr>
          <a:lstStyle/>
          <a:p>
            <a:r>
              <a:rPr lang="en-NZ" sz="1500" b="0" dirty="0"/>
              <a:t>As you can see above as when the bird pass the left hand side of the pipe it scores. It should only score after it has passed through the pipes.</a:t>
            </a:r>
          </a:p>
        </p:txBody>
      </p:sp>
      <p:sp>
        <p:nvSpPr>
          <p:cNvPr id="16" name="Text Placeholder 10">
            <a:extLst>
              <a:ext uri="{FF2B5EF4-FFF2-40B4-BE49-F238E27FC236}">
                <a16:creationId xmlns:a16="http://schemas.microsoft.com/office/drawing/2014/main" id="{E1C87352-3F93-4797-B86B-A470ABAEF786}"/>
              </a:ext>
            </a:extLst>
          </p:cNvPr>
          <p:cNvSpPr txBox="1">
            <a:spLocks/>
          </p:cNvSpPr>
          <p:nvPr/>
        </p:nvSpPr>
        <p:spPr>
          <a:xfrm flipH="1">
            <a:off x="4299159" y="4954442"/>
            <a:ext cx="1406901" cy="679843"/>
          </a:xfrm>
          <a:prstGeom prst="rect">
            <a:avLst/>
          </a:prstGeom>
          <a:solidFill>
            <a:srgbClr val="FF0000"/>
          </a:solidFill>
          <a:ln>
            <a:solidFill>
              <a:schemeClr val="bg1">
                <a:lumMod val="75000"/>
              </a:schemeClr>
            </a:solidFill>
          </a:ln>
        </p:spPr>
        <p:txBody>
          <a:bodyPr vert="horz" lIns="91440" tIns="45720" rIns="91440" bIns="45720" rtlCol="0" anchor="b">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NZ" sz="5400" spc="50" dirty="0">
                <a:ln w="0"/>
                <a:solidFill>
                  <a:schemeClr val="bg2"/>
                </a:solidFill>
                <a:effectLst>
                  <a:innerShdw blurRad="63500" dist="50800" dir="13500000">
                    <a:srgbClr val="000000">
                      <a:alpha val="50000"/>
                    </a:srgbClr>
                  </a:innerShdw>
                </a:effectLst>
              </a:rPr>
              <a:t>Fail</a:t>
            </a:r>
          </a:p>
        </p:txBody>
      </p:sp>
      <p:sp>
        <p:nvSpPr>
          <p:cNvPr id="17" name="Text Placeholder 10">
            <a:extLst>
              <a:ext uri="{FF2B5EF4-FFF2-40B4-BE49-F238E27FC236}">
                <a16:creationId xmlns:a16="http://schemas.microsoft.com/office/drawing/2014/main" id="{816C5737-B05F-4775-B768-2D57019142D9}"/>
              </a:ext>
            </a:extLst>
          </p:cNvPr>
          <p:cNvSpPr txBox="1">
            <a:spLocks/>
          </p:cNvSpPr>
          <p:nvPr/>
        </p:nvSpPr>
        <p:spPr>
          <a:xfrm>
            <a:off x="6219264" y="4938908"/>
            <a:ext cx="3960000" cy="601257"/>
          </a:xfrm>
          <a:prstGeom prst="rect">
            <a:avLst/>
          </a:prstGeom>
          <a:ln>
            <a:solidFill>
              <a:schemeClr val="bg1">
                <a:lumMod val="75000"/>
              </a:schemeClr>
            </a:solidFill>
          </a:ln>
        </p:spPr>
        <p:txBody>
          <a:bodyPr vert="horz" lIns="91440" tIns="45720" rIns="91440" bIns="45720" rtlCol="0" anchor="b">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NZ" b="0" dirty="0"/>
              <a:t>As you can see above now when the bird is completely through and not partially through the pipes, one is added to the score</a:t>
            </a:r>
          </a:p>
        </p:txBody>
      </p:sp>
      <p:sp>
        <p:nvSpPr>
          <p:cNvPr id="18" name="Text Placeholder 10">
            <a:extLst>
              <a:ext uri="{FF2B5EF4-FFF2-40B4-BE49-F238E27FC236}">
                <a16:creationId xmlns:a16="http://schemas.microsoft.com/office/drawing/2014/main" id="{33C4735B-3282-4DF0-BDE3-1F696724ADB6}"/>
              </a:ext>
            </a:extLst>
          </p:cNvPr>
          <p:cNvSpPr txBox="1">
            <a:spLocks/>
          </p:cNvSpPr>
          <p:nvPr/>
        </p:nvSpPr>
        <p:spPr>
          <a:xfrm flipH="1">
            <a:off x="10179264" y="4938908"/>
            <a:ext cx="1501776" cy="591733"/>
          </a:xfrm>
          <a:prstGeom prst="rect">
            <a:avLst/>
          </a:prstGeom>
          <a:solidFill>
            <a:srgbClr val="00B050"/>
          </a:solidFill>
          <a:ln>
            <a:solidFill>
              <a:schemeClr val="bg1">
                <a:lumMod val="75000"/>
              </a:schemeClr>
            </a:solidFill>
          </a:ln>
        </p:spPr>
        <p:txBody>
          <a:bodyPr vert="horz" lIns="91440" tIns="45720" rIns="91440" bIns="45720" rtlCol="0" anchor="b">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NZ" sz="5400" spc="50" dirty="0">
                <a:ln w="0"/>
                <a:solidFill>
                  <a:schemeClr val="bg2"/>
                </a:solidFill>
                <a:effectLst>
                  <a:innerShdw blurRad="63500" dist="50800" dir="13500000">
                    <a:srgbClr val="000000">
                      <a:alpha val="50000"/>
                    </a:srgbClr>
                  </a:innerShdw>
                </a:effectLst>
              </a:rPr>
              <a:t>Pass</a:t>
            </a:r>
          </a:p>
        </p:txBody>
      </p:sp>
      <p:sp>
        <p:nvSpPr>
          <p:cNvPr id="23" name="Text Placeholder 10">
            <a:extLst>
              <a:ext uri="{FF2B5EF4-FFF2-40B4-BE49-F238E27FC236}">
                <a16:creationId xmlns:a16="http://schemas.microsoft.com/office/drawing/2014/main" id="{99326FAC-B84B-4A6B-B36E-EE6353ACEC6B}"/>
              </a:ext>
            </a:extLst>
          </p:cNvPr>
          <p:cNvSpPr txBox="1">
            <a:spLocks/>
          </p:cNvSpPr>
          <p:nvPr/>
        </p:nvSpPr>
        <p:spPr>
          <a:xfrm>
            <a:off x="6214322" y="5548022"/>
            <a:ext cx="4800601" cy="277299"/>
          </a:xfrm>
          <a:prstGeom prst="rect">
            <a:avLst/>
          </a:prstGeom>
          <a:ln>
            <a:solidFill>
              <a:schemeClr val="bg1">
                <a:lumMod val="75000"/>
              </a:schemeClr>
            </a:solidFill>
          </a:ln>
        </p:spPr>
        <p:txBody>
          <a:bodyPr vert="horz" lIns="91440" tIns="45720" rIns="91440" bIns="45720" rtlCol="0" anchor="b">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NZ" sz="1600" b="0" dirty="0"/>
              <a:t>*I had the wrong x coordinate of the pipe</a:t>
            </a:r>
          </a:p>
        </p:txBody>
      </p:sp>
      <p:sp>
        <p:nvSpPr>
          <p:cNvPr id="31" name="Rectangle 30">
            <a:extLst>
              <a:ext uri="{FF2B5EF4-FFF2-40B4-BE49-F238E27FC236}">
                <a16:creationId xmlns:a16="http://schemas.microsoft.com/office/drawing/2014/main" id="{E15E775E-FA78-427C-8286-6617D500FE12}"/>
              </a:ext>
            </a:extLst>
          </p:cNvPr>
          <p:cNvSpPr/>
          <p:nvPr/>
        </p:nvSpPr>
        <p:spPr>
          <a:xfrm>
            <a:off x="129384" y="1275343"/>
            <a:ext cx="5867400" cy="4591630"/>
          </a:xfrm>
          <a:prstGeom prst="rect">
            <a:avLst/>
          </a:prstGeom>
          <a:noFill/>
          <a:ln w="381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NZ"/>
          </a:p>
        </p:txBody>
      </p:sp>
      <p:sp>
        <p:nvSpPr>
          <p:cNvPr id="32" name="Rectangle 31">
            <a:extLst>
              <a:ext uri="{FF2B5EF4-FFF2-40B4-BE49-F238E27FC236}">
                <a16:creationId xmlns:a16="http://schemas.microsoft.com/office/drawing/2014/main" id="{388C2E63-E0BE-4117-AB6D-2F24DA63D742}"/>
              </a:ext>
            </a:extLst>
          </p:cNvPr>
          <p:cNvSpPr/>
          <p:nvPr/>
        </p:nvSpPr>
        <p:spPr>
          <a:xfrm>
            <a:off x="6094675" y="1275343"/>
            <a:ext cx="5867400" cy="4591630"/>
          </a:xfrm>
          <a:prstGeom prst="rect">
            <a:avLst/>
          </a:prstGeom>
          <a:noFill/>
          <a:ln w="381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NZ"/>
          </a:p>
        </p:txBody>
      </p:sp>
      <p:pic>
        <p:nvPicPr>
          <p:cNvPr id="15" name="Screen Recording 14">
            <a:hlinkClick r:id="" action="ppaction://media"/>
            <a:extLst>
              <a:ext uri="{FF2B5EF4-FFF2-40B4-BE49-F238E27FC236}">
                <a16:creationId xmlns:a16="http://schemas.microsoft.com/office/drawing/2014/main" id="{8145C726-7BAF-479F-B7C6-0152ACA21C0A}"/>
              </a:ext>
            </a:extLst>
          </p:cNvPr>
          <p:cNvPicPr>
            <a:picLocks noGrp="1" noChangeAspect="1"/>
          </p:cNvPicPr>
          <p:nvPr>
            <p:ph sz="half" idx="2"/>
            <a:videoFile r:link="rId1"/>
            <p:extLst>
              <p:ext uri="{DAA4B4D4-6D71-4841-9C94-3DE7FCFB9230}">
                <p14:media xmlns:p14="http://schemas.microsoft.com/office/powerpoint/2010/main" r:embed="rId2">
                  <p14:trim end="559.9"/>
                </p14:media>
              </p:ext>
            </p:extLst>
          </p:nvPr>
        </p:nvPicPr>
        <p:blipFill>
          <a:blip r:embed="rId6"/>
          <a:stretch>
            <a:fillRect/>
          </a:stretch>
        </p:blipFill>
        <p:spPr>
          <a:xfrm>
            <a:off x="242106" y="1673604"/>
            <a:ext cx="5641955" cy="2969450"/>
          </a:xfrm>
        </p:spPr>
      </p:pic>
      <p:pic>
        <p:nvPicPr>
          <p:cNvPr id="19" name="Screen Recording 18">
            <a:hlinkClick r:id="" action="ppaction://media"/>
            <a:extLst>
              <a:ext uri="{FF2B5EF4-FFF2-40B4-BE49-F238E27FC236}">
                <a16:creationId xmlns:a16="http://schemas.microsoft.com/office/drawing/2014/main" id="{B17F30C6-2E73-40B6-BD80-6D74BD4FC20E}"/>
              </a:ext>
            </a:extLst>
          </p:cNvPr>
          <p:cNvPicPr>
            <a:picLocks noGrp="1" noChangeAspect="1"/>
          </p:cNvPicPr>
          <p:nvPr>
            <p:ph sz="quarter" idx="4"/>
            <a:videoFile r:link="rId4"/>
            <p:extLst>
              <p:ext uri="{DAA4B4D4-6D71-4841-9C94-3DE7FCFB9230}">
                <p14:media xmlns:p14="http://schemas.microsoft.com/office/powerpoint/2010/main" r:embed="rId3"/>
              </p:ext>
            </p:extLst>
          </p:nvPr>
        </p:nvPicPr>
        <p:blipFill>
          <a:blip r:embed="rId7"/>
          <a:stretch>
            <a:fillRect/>
          </a:stretch>
        </p:blipFill>
        <p:spPr>
          <a:xfrm>
            <a:off x="6160514" y="1673604"/>
            <a:ext cx="5735722" cy="3019817"/>
          </a:xfrm>
        </p:spPr>
      </p:pic>
      <p:sp>
        <p:nvSpPr>
          <p:cNvPr id="12" name="TextBox 11">
            <a:extLst>
              <a:ext uri="{FF2B5EF4-FFF2-40B4-BE49-F238E27FC236}">
                <a16:creationId xmlns:a16="http://schemas.microsoft.com/office/drawing/2014/main" id="{CB2C6307-4B44-49A2-A67E-6BE40CDE38F8}"/>
              </a:ext>
            </a:extLst>
          </p:cNvPr>
          <p:cNvSpPr txBox="1"/>
          <p:nvPr/>
        </p:nvSpPr>
        <p:spPr>
          <a:xfrm>
            <a:off x="1742430" y="6023387"/>
            <a:ext cx="8836168" cy="584775"/>
          </a:xfrm>
          <a:prstGeom prst="rect">
            <a:avLst/>
          </a:prstGeom>
          <a:noFill/>
          <a:ln w="28575">
            <a:solidFill>
              <a:schemeClr val="tx1"/>
            </a:solidFill>
            <a:prstDash val="sysDot"/>
          </a:ln>
        </p:spPr>
        <p:txBody>
          <a:bodyPr wrap="square">
            <a:spAutoFit/>
          </a:bodyPr>
          <a:lstStyle/>
          <a:p>
            <a:r>
              <a:rPr lang="en-NZ" sz="1600" b="1" dirty="0">
                <a:latin typeface="+mn-lt"/>
              </a:rPr>
              <a:t>NOTE: After the first 3 set of pipes, pipes are at random heights</a:t>
            </a:r>
            <a:r>
              <a:rPr lang="en-NZ" sz="1400" b="1" dirty="0">
                <a:latin typeface="+mn-lt"/>
              </a:rPr>
              <a:t>.</a:t>
            </a:r>
            <a:r>
              <a:rPr lang="en-NZ" sz="1400" dirty="0">
                <a:latin typeface="+mn-lt"/>
              </a:rPr>
              <a:t> Expected is first 3 pipes are all the same boundary is the next set of </a:t>
            </a:r>
            <a:r>
              <a:rPr lang="en-NZ" sz="1400" dirty="0"/>
              <a:t>pipes are different heights and unexpected is all the pipes being the same height. </a:t>
            </a:r>
            <a:r>
              <a:rPr lang="en-NZ" sz="1600" dirty="0">
                <a:solidFill>
                  <a:srgbClr val="008000"/>
                </a:solidFill>
                <a:effectLst>
                  <a:outerShdw blurRad="38100" dist="38100" dir="2700000" algn="tl">
                    <a:srgbClr val="000000">
                      <a:alpha val="43137"/>
                    </a:srgbClr>
                  </a:outerShdw>
                </a:effectLst>
              </a:rPr>
              <a:t>All Pass</a:t>
            </a:r>
            <a:endParaRPr lang="en-NZ" sz="1400" dirty="0">
              <a:solidFill>
                <a:srgbClr val="008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9529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00" fill="hold"/>
                                        <p:tgtEl>
                                          <p:spTgt spid="15"/>
                                        </p:tgtEl>
                                      </p:cBhvr>
                                    </p:cmd>
                                  </p:childTnLst>
                                </p:cTn>
                              </p:par>
                            </p:childTnLst>
                          </p:cTn>
                        </p:par>
                        <p:par>
                          <p:cTn id="7" fill="hold">
                            <p:stCondLst>
                              <p:cond delay="5300"/>
                            </p:stCondLst>
                            <p:childTnLst>
                              <p:par>
                                <p:cTn id="8" presetID="1" presetClass="mediacall" presetSubtype="0" fill="hold" nodeType="afterEffect">
                                  <p:stCondLst>
                                    <p:cond delay="0"/>
                                  </p:stCondLst>
                                  <p:childTnLst>
                                    <p:cmd type="call" cmd="playFrom(0.0)">
                                      <p:cBhvr>
                                        <p:cTn id="9" dur="6469"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remove" display="0">
                  <p:stCondLst>
                    <p:cond delay="indefinite"/>
                  </p:stCondLst>
                </p:cTn>
                <p:tgtEl>
                  <p:spTgt spid="15"/>
                </p:tgtEl>
              </p:cMediaNode>
            </p:video>
            <p:seq concurrent="1" nextAc="seek">
              <p:cTn id="11" restart="whenNotActive" fill="hold" evtFilter="cancelBubble" nodeType="interactiveSeq">
                <p:stCondLst>
                  <p:cond evt="onClick" delay="0">
                    <p:tgtEl>
                      <p:spTgt spid="1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5"/>
                                        </p:tgtEl>
                                      </p:cBhvr>
                                    </p:cmd>
                                  </p:childTnLst>
                                </p:cTn>
                              </p:par>
                            </p:childTnLst>
                          </p:cTn>
                        </p:par>
                      </p:childTnLst>
                    </p:cTn>
                  </p:par>
                </p:childTnLst>
              </p:cTn>
              <p:nextCondLst>
                <p:cond evt="onClick" delay="0">
                  <p:tgtEl>
                    <p:spTgt spid="15"/>
                  </p:tgtEl>
                </p:cond>
              </p:nextCondLst>
            </p:seq>
            <p:video>
              <p:cMediaNode vol="80000">
                <p:cTn id="16" fill="remove" display="0">
                  <p:stCondLst>
                    <p:cond delay="indefinite"/>
                  </p:stCondLst>
                </p:cTn>
                <p:tgtEl>
                  <p:spTgt spid="19"/>
                </p:tgtEl>
              </p:cMediaNode>
            </p:video>
            <p:seq concurrent="1" nextAc="seek">
              <p:cTn id="17" restart="whenNotActive" fill="hold" evtFilter="cancelBubble" nodeType="interactiveSeq">
                <p:stCondLst>
                  <p:cond evt="onClick" delay="0">
                    <p:tgtEl>
                      <p:spTgt spid="19"/>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E15E775E-FA78-427C-8286-6617D500FE12}"/>
              </a:ext>
            </a:extLst>
          </p:cNvPr>
          <p:cNvSpPr/>
          <p:nvPr/>
        </p:nvSpPr>
        <p:spPr>
          <a:xfrm>
            <a:off x="214312" y="1800224"/>
            <a:ext cx="5867400" cy="3400950"/>
          </a:xfrm>
          <a:prstGeom prst="rect">
            <a:avLst/>
          </a:prstGeom>
          <a:noFill/>
          <a:ln w="381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NZ"/>
          </a:p>
        </p:txBody>
      </p:sp>
      <p:sp>
        <p:nvSpPr>
          <p:cNvPr id="32" name="Rectangle 31">
            <a:extLst>
              <a:ext uri="{FF2B5EF4-FFF2-40B4-BE49-F238E27FC236}">
                <a16:creationId xmlns:a16="http://schemas.microsoft.com/office/drawing/2014/main" id="{388C2E63-E0BE-4117-AB6D-2F24DA63D742}"/>
              </a:ext>
            </a:extLst>
          </p:cNvPr>
          <p:cNvSpPr/>
          <p:nvPr/>
        </p:nvSpPr>
        <p:spPr>
          <a:xfrm>
            <a:off x="6183469" y="1800225"/>
            <a:ext cx="5867400" cy="3400950"/>
          </a:xfrm>
          <a:prstGeom prst="rect">
            <a:avLst/>
          </a:prstGeom>
          <a:noFill/>
          <a:ln w="381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NZ"/>
          </a:p>
        </p:txBody>
      </p:sp>
      <p:sp>
        <p:nvSpPr>
          <p:cNvPr id="4" name="Title 3">
            <a:extLst>
              <a:ext uri="{FF2B5EF4-FFF2-40B4-BE49-F238E27FC236}">
                <a16:creationId xmlns:a16="http://schemas.microsoft.com/office/drawing/2014/main" id="{FD625090-FA43-4E1F-BBB8-5E3314BA5C41}"/>
              </a:ext>
            </a:extLst>
          </p:cNvPr>
          <p:cNvSpPr>
            <a:spLocks noGrp="1"/>
          </p:cNvSpPr>
          <p:nvPr>
            <p:ph type="title"/>
          </p:nvPr>
        </p:nvSpPr>
        <p:spPr>
          <a:xfrm>
            <a:off x="129384" y="250974"/>
            <a:ext cx="11793536" cy="913457"/>
          </a:xfrm>
        </p:spPr>
        <p:txBody>
          <a:bodyPr>
            <a:normAutofit fontScale="90000"/>
          </a:bodyPr>
          <a:lstStyle/>
          <a:p>
            <a:pPr algn="ctr"/>
            <a:r>
              <a:rPr lang="en-NZ" sz="4000"/>
              <a:t>Testing game_over(boundary): partially going off screen:</a:t>
            </a:r>
            <a:br>
              <a:rPr lang="en-NZ" sz="3100" b="1">
                <a:latin typeface="+mn-lt"/>
              </a:rPr>
            </a:br>
            <a:r>
              <a:rPr lang="en-NZ" sz="2400" i="1" u="sng">
                <a:latin typeface="+mn-lt"/>
              </a:rPr>
              <a:t>Expected result: It should keep going as it is only game over when the bird is completely off screen</a:t>
            </a:r>
            <a:endParaRPr lang="en-NZ" sz="4000" i="1" u="sng" dirty="0">
              <a:latin typeface="+mn-lt"/>
            </a:endParaRPr>
          </a:p>
        </p:txBody>
      </p:sp>
      <p:sp>
        <p:nvSpPr>
          <p:cNvPr id="11" name="Text Placeholder 10">
            <a:extLst>
              <a:ext uri="{FF2B5EF4-FFF2-40B4-BE49-F238E27FC236}">
                <a16:creationId xmlns:a16="http://schemas.microsoft.com/office/drawing/2014/main" id="{47C523A9-0EEC-4BAE-81BA-AE8B2B73FB8F}"/>
              </a:ext>
            </a:extLst>
          </p:cNvPr>
          <p:cNvSpPr>
            <a:spLocks noGrp="1"/>
          </p:cNvSpPr>
          <p:nvPr>
            <p:ph type="body" idx="1"/>
          </p:nvPr>
        </p:nvSpPr>
        <p:spPr>
          <a:xfrm>
            <a:off x="214312" y="5385013"/>
            <a:ext cx="10393351" cy="436822"/>
          </a:xfrm>
          <a:ln w="12700">
            <a:solidFill>
              <a:schemeClr val="tx1"/>
            </a:solidFill>
          </a:ln>
        </p:spPr>
        <p:txBody>
          <a:bodyPr>
            <a:normAutofit/>
          </a:bodyPr>
          <a:lstStyle/>
          <a:p>
            <a:r>
              <a:rPr lang="en-NZ" b="0" dirty="0"/>
              <a:t>As you can see above when the bird is partially out it goes to the game over screen</a:t>
            </a:r>
          </a:p>
        </p:txBody>
      </p:sp>
      <p:sp>
        <p:nvSpPr>
          <p:cNvPr id="18" name="Text Placeholder 10">
            <a:extLst>
              <a:ext uri="{FF2B5EF4-FFF2-40B4-BE49-F238E27FC236}">
                <a16:creationId xmlns:a16="http://schemas.microsoft.com/office/drawing/2014/main" id="{33C4735B-3282-4DF0-BDE3-1F696724ADB6}"/>
              </a:ext>
            </a:extLst>
          </p:cNvPr>
          <p:cNvSpPr txBox="1">
            <a:spLocks/>
          </p:cNvSpPr>
          <p:nvPr/>
        </p:nvSpPr>
        <p:spPr>
          <a:xfrm flipH="1">
            <a:off x="10607663" y="5324228"/>
            <a:ext cx="910421" cy="497608"/>
          </a:xfrm>
          <a:prstGeom prst="rect">
            <a:avLst/>
          </a:prstGeom>
          <a:solidFill>
            <a:srgbClr val="FF0000"/>
          </a:solidFill>
          <a:ln>
            <a:solidFill>
              <a:schemeClr val="bg1">
                <a:lumMod val="75000"/>
              </a:schemeClr>
            </a:solidFill>
          </a:ln>
        </p:spPr>
        <p:txBody>
          <a:bodyPr vert="horz" lIns="91440" tIns="45720" rIns="91440" bIns="45720" rtlCol="0" anchor="b">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spcBef>
                <a:spcPts val="0"/>
              </a:spcBef>
            </a:pPr>
            <a:r>
              <a:rPr lang="en-NZ" sz="5400" spc="50">
                <a:ln w="0"/>
                <a:solidFill>
                  <a:schemeClr val="bg2"/>
                </a:solidFill>
                <a:effectLst>
                  <a:innerShdw blurRad="63500" dist="50800" dir="13500000">
                    <a:srgbClr val="000000">
                      <a:alpha val="50000"/>
                    </a:srgbClr>
                  </a:innerShdw>
                </a:effectLst>
              </a:rPr>
              <a:t>Fail</a:t>
            </a:r>
            <a:endParaRPr lang="en-NZ" sz="5400" spc="50" dirty="0">
              <a:ln w="0"/>
              <a:solidFill>
                <a:schemeClr val="bg2"/>
              </a:solidFill>
              <a:effectLst>
                <a:innerShdw blurRad="63500" dist="50800" dir="13500000">
                  <a:srgbClr val="000000">
                    <a:alpha val="50000"/>
                  </a:srgbClr>
                </a:innerShdw>
              </a:effectLst>
            </a:endParaRPr>
          </a:p>
        </p:txBody>
      </p:sp>
      <p:sp>
        <p:nvSpPr>
          <p:cNvPr id="15" name="TextBox 14">
            <a:extLst>
              <a:ext uri="{FF2B5EF4-FFF2-40B4-BE49-F238E27FC236}">
                <a16:creationId xmlns:a16="http://schemas.microsoft.com/office/drawing/2014/main" id="{E708F6AF-DFE5-40AF-94EB-AD6B72254D7D}"/>
              </a:ext>
            </a:extLst>
          </p:cNvPr>
          <p:cNvSpPr txBox="1"/>
          <p:nvPr/>
        </p:nvSpPr>
        <p:spPr>
          <a:xfrm>
            <a:off x="1067487" y="1410476"/>
            <a:ext cx="4154594" cy="369332"/>
          </a:xfrm>
          <a:prstGeom prst="rect">
            <a:avLst/>
          </a:prstGeom>
          <a:noFill/>
        </p:spPr>
        <p:txBody>
          <a:bodyPr wrap="square">
            <a:spAutoFit/>
          </a:bodyPr>
          <a:lstStyle/>
          <a:p>
            <a:r>
              <a:rPr lang="en-NZ" sz="1800" b="1">
                <a:latin typeface="+mn-lt"/>
              </a:rPr>
              <a:t>Input: Let the bird go out through the top</a:t>
            </a:r>
            <a:endParaRPr lang="en-NZ" dirty="0"/>
          </a:p>
        </p:txBody>
      </p:sp>
      <p:sp>
        <p:nvSpPr>
          <p:cNvPr id="19" name="TextBox 18">
            <a:extLst>
              <a:ext uri="{FF2B5EF4-FFF2-40B4-BE49-F238E27FC236}">
                <a16:creationId xmlns:a16="http://schemas.microsoft.com/office/drawing/2014/main" id="{793DBB53-4340-402E-BD3C-CF62665769B4}"/>
              </a:ext>
            </a:extLst>
          </p:cNvPr>
          <p:cNvSpPr txBox="1"/>
          <p:nvPr/>
        </p:nvSpPr>
        <p:spPr>
          <a:xfrm>
            <a:off x="6585788" y="1381185"/>
            <a:ext cx="4365582" cy="369332"/>
          </a:xfrm>
          <a:prstGeom prst="rect">
            <a:avLst/>
          </a:prstGeom>
          <a:noFill/>
        </p:spPr>
        <p:txBody>
          <a:bodyPr wrap="square">
            <a:spAutoFit/>
          </a:bodyPr>
          <a:lstStyle/>
          <a:p>
            <a:r>
              <a:rPr lang="en-NZ" sz="1800" b="1">
                <a:latin typeface="+mn-lt"/>
              </a:rPr>
              <a:t>Input: Let the bird out through the bottom</a:t>
            </a:r>
            <a:endParaRPr lang="en-NZ" dirty="0"/>
          </a:p>
        </p:txBody>
      </p:sp>
      <p:sp>
        <p:nvSpPr>
          <p:cNvPr id="14" name="TextBox 13">
            <a:extLst>
              <a:ext uri="{FF2B5EF4-FFF2-40B4-BE49-F238E27FC236}">
                <a16:creationId xmlns:a16="http://schemas.microsoft.com/office/drawing/2014/main" id="{19565B37-93B8-403D-A247-5607353751C1}"/>
              </a:ext>
            </a:extLst>
          </p:cNvPr>
          <p:cNvSpPr txBox="1"/>
          <p:nvPr/>
        </p:nvSpPr>
        <p:spPr>
          <a:xfrm>
            <a:off x="2671913" y="6000390"/>
            <a:ext cx="7086449" cy="369332"/>
          </a:xfrm>
          <a:prstGeom prst="rect">
            <a:avLst/>
          </a:prstGeom>
          <a:noFill/>
          <a:ln w="28575">
            <a:solidFill>
              <a:schemeClr val="tx1"/>
            </a:solidFill>
            <a:prstDash val="sysDot"/>
          </a:ln>
        </p:spPr>
        <p:txBody>
          <a:bodyPr wrap="square">
            <a:spAutoFit/>
          </a:bodyPr>
          <a:lstStyle/>
          <a:p>
            <a:r>
              <a:rPr lang="en-NZ" sz="1400" dirty="0"/>
              <a:t>Note: Bird</a:t>
            </a:r>
            <a:r>
              <a:rPr lang="en-NZ" sz="1400" dirty="0">
                <a:latin typeface="+mn-lt"/>
              </a:rPr>
              <a:t> stays in the centre of the screen that the game keeps going (unexpected case). </a:t>
            </a:r>
            <a:r>
              <a:rPr lang="en-NZ" dirty="0">
                <a:solidFill>
                  <a:srgbClr val="008000"/>
                </a:solidFill>
                <a:latin typeface="+mn-lt"/>
              </a:rPr>
              <a:t>Pass</a:t>
            </a:r>
            <a:endParaRPr lang="en-NZ" sz="1400" dirty="0"/>
          </a:p>
        </p:txBody>
      </p:sp>
      <p:pic>
        <p:nvPicPr>
          <p:cNvPr id="27" name="Screen Recording 26">
            <a:hlinkClick r:id="" action="ppaction://media"/>
            <a:extLst>
              <a:ext uri="{FF2B5EF4-FFF2-40B4-BE49-F238E27FC236}">
                <a16:creationId xmlns:a16="http://schemas.microsoft.com/office/drawing/2014/main" id="{AFBFA74F-DEB5-4332-A327-D957025DC64C}"/>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6"/>
          <a:stretch>
            <a:fillRect/>
          </a:stretch>
        </p:blipFill>
        <p:spPr>
          <a:xfrm>
            <a:off x="289613" y="1991083"/>
            <a:ext cx="5736539" cy="3019231"/>
          </a:xfrm>
        </p:spPr>
      </p:pic>
      <p:pic>
        <p:nvPicPr>
          <p:cNvPr id="30" name="Screen Recording 29">
            <a:hlinkClick r:id="" action="ppaction://media"/>
            <a:extLst>
              <a:ext uri="{FF2B5EF4-FFF2-40B4-BE49-F238E27FC236}">
                <a16:creationId xmlns:a16="http://schemas.microsoft.com/office/drawing/2014/main" id="{B8B3BD73-10E2-4E9E-A995-55E407C06E8E}"/>
              </a:ext>
            </a:extLst>
          </p:cNvPr>
          <p:cNvPicPr>
            <a:picLocks noGrp="1" noChangeAspect="1"/>
          </p:cNvPicPr>
          <p:nvPr>
            <p:ph sz="quarter" idx="4"/>
            <a:videoFile r:link="rId4"/>
            <p:extLst>
              <p:ext uri="{DAA4B4D4-6D71-4841-9C94-3DE7FCFB9230}">
                <p14:media xmlns:p14="http://schemas.microsoft.com/office/powerpoint/2010/main" r:embed="rId3"/>
              </p:ext>
            </p:extLst>
          </p:nvPr>
        </p:nvPicPr>
        <p:blipFill>
          <a:blip r:embed="rId7"/>
          <a:stretch>
            <a:fillRect/>
          </a:stretch>
        </p:blipFill>
        <p:spPr>
          <a:xfrm>
            <a:off x="6256090" y="1991082"/>
            <a:ext cx="5734608" cy="3019231"/>
          </a:xfrm>
        </p:spPr>
      </p:pic>
    </p:spTree>
    <p:extLst>
      <p:ext uri="{BB962C8B-B14F-4D97-AF65-F5344CB8AC3E}">
        <p14:creationId xmlns:p14="http://schemas.microsoft.com/office/powerpoint/2010/main" val="45465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3" fill="hold"/>
                                        <p:tgtEl>
                                          <p:spTgt spid="27"/>
                                        </p:tgtEl>
                                      </p:cBhvr>
                                    </p:cmd>
                                  </p:childTnLst>
                                </p:cTn>
                              </p:par>
                            </p:childTnLst>
                          </p:cTn>
                        </p:par>
                        <p:par>
                          <p:cTn id="7" fill="hold">
                            <p:stCondLst>
                              <p:cond delay="3993"/>
                            </p:stCondLst>
                            <p:childTnLst>
                              <p:par>
                                <p:cTn id="8" presetID="1" presetClass="mediacall" presetSubtype="0" fill="hold" nodeType="afterEffect">
                                  <p:stCondLst>
                                    <p:cond delay="0"/>
                                  </p:stCondLst>
                                  <p:childTnLst>
                                    <p:cmd type="call" cmd="playFrom(0.0)">
                                      <p:cBhvr>
                                        <p:cTn id="9" dur="5559"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remove" display="0">
                  <p:stCondLst>
                    <p:cond delay="indefinite"/>
                  </p:stCondLst>
                </p:cTn>
                <p:tgtEl>
                  <p:spTgt spid="27"/>
                </p:tgtEl>
              </p:cMediaNode>
            </p:video>
            <p:seq concurrent="1" nextAc="seek">
              <p:cTn id="11" restart="whenNotActive" fill="hold" evtFilter="cancelBubble" nodeType="interactiveSeq">
                <p:stCondLst>
                  <p:cond evt="onClick" delay="0">
                    <p:tgtEl>
                      <p:spTgt spid="2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7"/>
                                        </p:tgtEl>
                                      </p:cBhvr>
                                    </p:cmd>
                                  </p:childTnLst>
                                </p:cTn>
                              </p:par>
                            </p:childTnLst>
                          </p:cTn>
                        </p:par>
                      </p:childTnLst>
                    </p:cTn>
                  </p:par>
                </p:childTnLst>
              </p:cTn>
              <p:nextCondLst>
                <p:cond evt="onClick" delay="0">
                  <p:tgtEl>
                    <p:spTgt spid="27"/>
                  </p:tgtEl>
                </p:cond>
              </p:nextCondLst>
            </p:seq>
            <p:video>
              <p:cMediaNode vol="80000">
                <p:cTn id="16" fill="remove" display="0">
                  <p:stCondLst>
                    <p:cond delay="indefinite"/>
                  </p:stCondLst>
                </p:cTn>
                <p:tgtEl>
                  <p:spTgt spid="30"/>
                </p:tgtEl>
              </p:cMediaNode>
            </p:video>
            <p:seq concurrent="1" nextAc="seek">
              <p:cTn id="17" restart="whenNotActive" fill="hold" evtFilter="cancelBubble" nodeType="interactiveSeq">
                <p:stCondLst>
                  <p:cond evt="onClick" delay="0">
                    <p:tgtEl>
                      <p:spTgt spid="30"/>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E15E775E-FA78-427C-8286-6617D500FE12}"/>
              </a:ext>
            </a:extLst>
          </p:cNvPr>
          <p:cNvSpPr/>
          <p:nvPr/>
        </p:nvSpPr>
        <p:spPr>
          <a:xfrm>
            <a:off x="214312" y="1800224"/>
            <a:ext cx="5867400" cy="3400950"/>
          </a:xfrm>
          <a:prstGeom prst="rect">
            <a:avLst/>
          </a:prstGeom>
          <a:noFill/>
          <a:ln w="381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NZ"/>
          </a:p>
        </p:txBody>
      </p:sp>
      <p:sp>
        <p:nvSpPr>
          <p:cNvPr id="32" name="Rectangle 31">
            <a:extLst>
              <a:ext uri="{FF2B5EF4-FFF2-40B4-BE49-F238E27FC236}">
                <a16:creationId xmlns:a16="http://schemas.microsoft.com/office/drawing/2014/main" id="{388C2E63-E0BE-4117-AB6D-2F24DA63D742}"/>
              </a:ext>
            </a:extLst>
          </p:cNvPr>
          <p:cNvSpPr/>
          <p:nvPr/>
        </p:nvSpPr>
        <p:spPr>
          <a:xfrm>
            <a:off x="6183469" y="1800225"/>
            <a:ext cx="5867400" cy="3400950"/>
          </a:xfrm>
          <a:prstGeom prst="rect">
            <a:avLst/>
          </a:prstGeom>
          <a:noFill/>
          <a:ln w="381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NZ"/>
          </a:p>
        </p:txBody>
      </p:sp>
      <p:sp>
        <p:nvSpPr>
          <p:cNvPr id="4" name="Title 3">
            <a:extLst>
              <a:ext uri="{FF2B5EF4-FFF2-40B4-BE49-F238E27FC236}">
                <a16:creationId xmlns:a16="http://schemas.microsoft.com/office/drawing/2014/main" id="{FD625090-FA43-4E1F-BBB8-5E3314BA5C41}"/>
              </a:ext>
            </a:extLst>
          </p:cNvPr>
          <p:cNvSpPr>
            <a:spLocks noGrp="1"/>
          </p:cNvSpPr>
          <p:nvPr>
            <p:ph type="title"/>
          </p:nvPr>
        </p:nvSpPr>
        <p:spPr>
          <a:xfrm>
            <a:off x="78297" y="259009"/>
            <a:ext cx="12035406" cy="705725"/>
          </a:xfrm>
        </p:spPr>
        <p:txBody>
          <a:bodyPr>
            <a:normAutofit fontScale="90000"/>
          </a:bodyPr>
          <a:lstStyle/>
          <a:p>
            <a:pPr algn="ctr"/>
            <a:r>
              <a:rPr lang="en-NZ" sz="2700" dirty="0"/>
              <a:t>Testing </a:t>
            </a:r>
            <a:r>
              <a:rPr lang="en-NZ" sz="2700" dirty="0" err="1"/>
              <a:t>game_over</a:t>
            </a:r>
            <a:r>
              <a:rPr lang="en-NZ" sz="2700" dirty="0"/>
              <a:t>(boundary and expected): partially going off screen and going completely off:</a:t>
            </a:r>
            <a:br>
              <a:rPr lang="en-NZ" sz="2700" b="1" dirty="0">
                <a:latin typeface="+mn-lt"/>
              </a:rPr>
            </a:br>
            <a:r>
              <a:rPr lang="en-NZ" sz="1800" i="1" u="sng" dirty="0">
                <a:latin typeface="+mn-lt"/>
              </a:rPr>
              <a:t>Expected result: When partially of the game should keep going and when the bird is completely off it should go to the game over screen</a:t>
            </a:r>
            <a:endParaRPr lang="en-NZ" sz="4000" i="1" u="sng" dirty="0">
              <a:latin typeface="+mn-lt"/>
            </a:endParaRPr>
          </a:p>
        </p:txBody>
      </p:sp>
      <p:sp>
        <p:nvSpPr>
          <p:cNvPr id="11" name="Text Placeholder 10">
            <a:extLst>
              <a:ext uri="{FF2B5EF4-FFF2-40B4-BE49-F238E27FC236}">
                <a16:creationId xmlns:a16="http://schemas.microsoft.com/office/drawing/2014/main" id="{47C523A9-0EEC-4BAE-81BA-AE8B2B73FB8F}"/>
              </a:ext>
            </a:extLst>
          </p:cNvPr>
          <p:cNvSpPr>
            <a:spLocks noGrp="1"/>
          </p:cNvSpPr>
          <p:nvPr>
            <p:ph type="body" idx="1"/>
          </p:nvPr>
        </p:nvSpPr>
        <p:spPr>
          <a:xfrm>
            <a:off x="1174459" y="5404202"/>
            <a:ext cx="7942428" cy="644938"/>
          </a:xfrm>
          <a:ln w="12700">
            <a:solidFill>
              <a:schemeClr val="tx1"/>
            </a:solidFill>
          </a:ln>
        </p:spPr>
        <p:txBody>
          <a:bodyPr>
            <a:normAutofit fontScale="77500" lnSpcReduction="20000"/>
          </a:bodyPr>
          <a:lstStyle/>
          <a:p>
            <a:r>
              <a:rPr lang="en-NZ" b="0" dirty="0"/>
              <a:t>As you can see above when the bird is partially out it keeps going and when it’s completely out it goes to the game over screen. </a:t>
            </a:r>
            <a:r>
              <a:rPr lang="en-NZ" sz="1800" b="0" dirty="0"/>
              <a:t>I had the wrong y coordinate of the bird.</a:t>
            </a:r>
            <a:endParaRPr lang="en-NZ" b="0" dirty="0"/>
          </a:p>
        </p:txBody>
      </p:sp>
      <p:sp>
        <p:nvSpPr>
          <p:cNvPr id="18" name="Text Placeholder 10">
            <a:extLst>
              <a:ext uri="{FF2B5EF4-FFF2-40B4-BE49-F238E27FC236}">
                <a16:creationId xmlns:a16="http://schemas.microsoft.com/office/drawing/2014/main" id="{33C4735B-3282-4DF0-BDE3-1F696724ADB6}"/>
              </a:ext>
            </a:extLst>
          </p:cNvPr>
          <p:cNvSpPr txBox="1">
            <a:spLocks/>
          </p:cNvSpPr>
          <p:nvPr/>
        </p:nvSpPr>
        <p:spPr>
          <a:xfrm flipH="1">
            <a:off x="9116887" y="5387439"/>
            <a:ext cx="1031632" cy="661701"/>
          </a:xfrm>
          <a:prstGeom prst="rect">
            <a:avLst/>
          </a:prstGeom>
          <a:solidFill>
            <a:srgbClr val="00B050"/>
          </a:solidFill>
          <a:ln>
            <a:solidFill>
              <a:schemeClr val="bg1">
                <a:lumMod val="75000"/>
              </a:schemeClr>
            </a:solidFill>
          </a:ln>
        </p:spPr>
        <p:txBody>
          <a:bodyPr vert="horz" lIns="91440" tIns="45720" rIns="91440" bIns="45720" rtlCol="0" anchor="b">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spcBef>
                <a:spcPts val="0"/>
              </a:spcBef>
            </a:pPr>
            <a:r>
              <a:rPr lang="en-NZ" sz="5400" spc="50" dirty="0">
                <a:ln w="0"/>
                <a:solidFill>
                  <a:schemeClr val="bg2"/>
                </a:solidFill>
                <a:effectLst>
                  <a:innerShdw blurRad="63500" dist="50800" dir="13500000">
                    <a:srgbClr val="000000">
                      <a:alpha val="50000"/>
                    </a:srgbClr>
                  </a:innerShdw>
                </a:effectLst>
              </a:rPr>
              <a:t>Pass</a:t>
            </a:r>
          </a:p>
        </p:txBody>
      </p:sp>
      <p:sp>
        <p:nvSpPr>
          <p:cNvPr id="15" name="TextBox 14">
            <a:extLst>
              <a:ext uri="{FF2B5EF4-FFF2-40B4-BE49-F238E27FC236}">
                <a16:creationId xmlns:a16="http://schemas.microsoft.com/office/drawing/2014/main" id="{E708F6AF-DFE5-40AF-94EB-AD6B72254D7D}"/>
              </a:ext>
            </a:extLst>
          </p:cNvPr>
          <p:cNvSpPr txBox="1"/>
          <p:nvPr/>
        </p:nvSpPr>
        <p:spPr>
          <a:xfrm>
            <a:off x="1240630" y="1277003"/>
            <a:ext cx="2730542" cy="523220"/>
          </a:xfrm>
          <a:prstGeom prst="rect">
            <a:avLst/>
          </a:prstGeom>
          <a:noFill/>
        </p:spPr>
        <p:txBody>
          <a:bodyPr wrap="square">
            <a:spAutoFit/>
          </a:bodyPr>
          <a:lstStyle/>
          <a:p>
            <a:r>
              <a:rPr lang="en-NZ" sz="1400" b="1" dirty="0">
                <a:latin typeface="+mn-lt"/>
              </a:rPr>
              <a:t>Input: Let the bird go out partially and completely through the top</a:t>
            </a:r>
            <a:endParaRPr lang="en-NZ" sz="1400" dirty="0"/>
          </a:p>
        </p:txBody>
      </p:sp>
      <p:sp>
        <p:nvSpPr>
          <p:cNvPr id="19" name="TextBox 18">
            <a:extLst>
              <a:ext uri="{FF2B5EF4-FFF2-40B4-BE49-F238E27FC236}">
                <a16:creationId xmlns:a16="http://schemas.microsoft.com/office/drawing/2014/main" id="{793DBB53-4340-402E-BD3C-CF62665769B4}"/>
              </a:ext>
            </a:extLst>
          </p:cNvPr>
          <p:cNvSpPr txBox="1"/>
          <p:nvPr/>
        </p:nvSpPr>
        <p:spPr>
          <a:xfrm>
            <a:off x="7516965" y="1246613"/>
            <a:ext cx="2835049" cy="523220"/>
          </a:xfrm>
          <a:prstGeom prst="rect">
            <a:avLst/>
          </a:prstGeom>
          <a:noFill/>
        </p:spPr>
        <p:txBody>
          <a:bodyPr wrap="square">
            <a:spAutoFit/>
          </a:bodyPr>
          <a:lstStyle/>
          <a:p>
            <a:r>
              <a:rPr lang="en-NZ" sz="1400" b="1" dirty="0">
                <a:latin typeface="+mn-lt"/>
              </a:rPr>
              <a:t>Input: Let the bird go out partially and completely through the bottom</a:t>
            </a:r>
            <a:endParaRPr lang="en-NZ" sz="1400" dirty="0"/>
          </a:p>
        </p:txBody>
      </p:sp>
      <p:sp>
        <p:nvSpPr>
          <p:cNvPr id="14" name="TextBox 13">
            <a:extLst>
              <a:ext uri="{FF2B5EF4-FFF2-40B4-BE49-F238E27FC236}">
                <a16:creationId xmlns:a16="http://schemas.microsoft.com/office/drawing/2014/main" id="{19565B37-93B8-403D-A247-5607353751C1}"/>
              </a:ext>
            </a:extLst>
          </p:cNvPr>
          <p:cNvSpPr txBox="1"/>
          <p:nvPr/>
        </p:nvSpPr>
        <p:spPr>
          <a:xfrm>
            <a:off x="2627982" y="6148284"/>
            <a:ext cx="7004721" cy="584775"/>
          </a:xfrm>
          <a:prstGeom prst="rect">
            <a:avLst/>
          </a:prstGeom>
          <a:noFill/>
          <a:ln w="28575">
            <a:solidFill>
              <a:schemeClr val="tx1"/>
            </a:solidFill>
            <a:prstDash val="sysDot"/>
          </a:ln>
        </p:spPr>
        <p:txBody>
          <a:bodyPr wrap="square">
            <a:spAutoFit/>
          </a:bodyPr>
          <a:lstStyle/>
          <a:p>
            <a:r>
              <a:rPr lang="en-NZ" sz="1400" dirty="0">
                <a:latin typeface="+mn-lt"/>
              </a:rPr>
              <a:t>Note: that after 3 seconds the screen gets destroyed in both cases(expected). Boundary is that it gets destroyed after anytime and unexpected is that it stays on until you close it. </a:t>
            </a:r>
            <a:r>
              <a:rPr lang="en-NZ" dirty="0">
                <a:solidFill>
                  <a:srgbClr val="008000"/>
                </a:solidFill>
                <a:latin typeface="+mn-lt"/>
              </a:rPr>
              <a:t>All Pass</a:t>
            </a:r>
            <a:endParaRPr lang="en-NZ" sz="1400" dirty="0">
              <a:solidFill>
                <a:srgbClr val="008000"/>
              </a:solidFill>
            </a:endParaRPr>
          </a:p>
        </p:txBody>
      </p:sp>
      <p:pic>
        <p:nvPicPr>
          <p:cNvPr id="50" name="Screen Recording 49">
            <a:hlinkClick r:id="" action="ppaction://media"/>
            <a:extLst>
              <a:ext uri="{FF2B5EF4-FFF2-40B4-BE49-F238E27FC236}">
                <a16:creationId xmlns:a16="http://schemas.microsoft.com/office/drawing/2014/main" id="{74C279B0-AD14-48DD-A110-5E25649C0E95}"/>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6"/>
          <a:stretch>
            <a:fillRect/>
          </a:stretch>
        </p:blipFill>
        <p:spPr>
          <a:xfrm>
            <a:off x="311281" y="2001772"/>
            <a:ext cx="5695920" cy="2997853"/>
          </a:xfrm>
        </p:spPr>
      </p:pic>
      <p:pic>
        <p:nvPicPr>
          <p:cNvPr id="59" name="Screen Recording 58">
            <a:hlinkClick r:id="" action="ppaction://media"/>
            <a:extLst>
              <a:ext uri="{FF2B5EF4-FFF2-40B4-BE49-F238E27FC236}">
                <a16:creationId xmlns:a16="http://schemas.microsoft.com/office/drawing/2014/main" id="{A6545A19-39C2-4DE2-A375-9A31FB304361}"/>
              </a:ext>
            </a:extLst>
          </p:cNvPr>
          <p:cNvPicPr>
            <a:picLocks noGrp="1" noChangeAspect="1"/>
          </p:cNvPicPr>
          <p:nvPr>
            <p:ph sz="quarter" idx="4"/>
            <a:videoFile r:link="rId4"/>
            <p:extLst>
              <p:ext uri="{DAA4B4D4-6D71-4841-9C94-3DE7FCFB9230}">
                <p14:media xmlns:p14="http://schemas.microsoft.com/office/powerpoint/2010/main" r:embed="rId3"/>
              </p:ext>
            </p:extLst>
          </p:nvPr>
        </p:nvPicPr>
        <p:blipFill>
          <a:blip r:embed="rId7"/>
          <a:stretch>
            <a:fillRect/>
          </a:stretch>
        </p:blipFill>
        <p:spPr>
          <a:xfrm>
            <a:off x="6269885" y="2001772"/>
            <a:ext cx="5694004" cy="2997853"/>
          </a:xfrm>
        </p:spPr>
      </p:pic>
    </p:spTree>
    <p:extLst>
      <p:ext uri="{BB962C8B-B14F-4D97-AF65-F5344CB8AC3E}">
        <p14:creationId xmlns:p14="http://schemas.microsoft.com/office/powerpoint/2010/main" val="203289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79" fill="hold"/>
                                        <p:tgtEl>
                                          <p:spTgt spid="50"/>
                                        </p:tgtEl>
                                      </p:cBhvr>
                                    </p:cmd>
                                  </p:childTnLst>
                                </p:cTn>
                              </p:par>
                            </p:childTnLst>
                          </p:cTn>
                        </p:par>
                        <p:par>
                          <p:cTn id="7" fill="hold">
                            <p:stCondLst>
                              <p:cond delay="10079"/>
                            </p:stCondLst>
                            <p:childTnLst>
                              <p:par>
                                <p:cTn id="8" presetID="1" presetClass="mediacall" presetSubtype="0" fill="hold" nodeType="afterEffect">
                                  <p:stCondLst>
                                    <p:cond delay="0"/>
                                  </p:stCondLst>
                                  <p:childTnLst>
                                    <p:cmd type="call" cmd="playFrom(0.0)">
                                      <p:cBhvr>
                                        <p:cTn id="9" dur="9539" fill="hold"/>
                                        <p:tgtEl>
                                          <p:spTgt spid="5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remove" display="0">
                  <p:stCondLst>
                    <p:cond delay="indefinite"/>
                  </p:stCondLst>
                </p:cTn>
                <p:tgtEl>
                  <p:spTgt spid="50"/>
                </p:tgtEl>
              </p:cMediaNode>
            </p:video>
            <p:seq concurrent="1" nextAc="seek">
              <p:cTn id="11" restart="whenNotActive" fill="hold" evtFilter="cancelBubble" nodeType="interactiveSeq">
                <p:stCondLst>
                  <p:cond evt="onClick" delay="0">
                    <p:tgtEl>
                      <p:spTgt spid="50"/>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0"/>
                                        </p:tgtEl>
                                      </p:cBhvr>
                                    </p:cmd>
                                  </p:childTnLst>
                                </p:cTn>
                              </p:par>
                            </p:childTnLst>
                          </p:cTn>
                        </p:par>
                      </p:childTnLst>
                    </p:cTn>
                  </p:par>
                </p:childTnLst>
              </p:cTn>
              <p:nextCondLst>
                <p:cond evt="onClick" delay="0">
                  <p:tgtEl>
                    <p:spTgt spid="50"/>
                  </p:tgtEl>
                </p:cond>
              </p:nextCondLst>
            </p:seq>
            <p:video>
              <p:cMediaNode vol="80000">
                <p:cTn id="16" fill="remove" display="0">
                  <p:stCondLst>
                    <p:cond delay="indefinite"/>
                  </p:stCondLst>
                </p:cTn>
                <p:tgtEl>
                  <p:spTgt spid="59"/>
                </p:tgtEl>
              </p:cMediaNode>
            </p:video>
            <p:seq concurrent="1" nextAc="seek">
              <p:cTn id="17" restart="whenNotActive" fill="hold" evtFilter="cancelBubble" nodeType="interactiveSeq">
                <p:stCondLst>
                  <p:cond evt="onClick" delay="0">
                    <p:tgtEl>
                      <p:spTgt spid="59"/>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9"/>
                                        </p:tgtEl>
                                      </p:cBhvr>
                                    </p:cmd>
                                  </p:childTnLst>
                                </p:cTn>
                              </p:par>
                            </p:childTnLst>
                          </p:cTn>
                        </p:par>
                      </p:childTnLst>
                    </p:cTn>
                  </p:par>
                </p:childTnLst>
              </p:cTn>
              <p:nextCondLst>
                <p:cond evt="onClick" delay="0">
                  <p:tgtEl>
                    <p:spTgt spid="5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E15E775E-FA78-427C-8286-6617D500FE12}"/>
              </a:ext>
            </a:extLst>
          </p:cNvPr>
          <p:cNvSpPr/>
          <p:nvPr/>
        </p:nvSpPr>
        <p:spPr>
          <a:xfrm>
            <a:off x="214312" y="1800224"/>
            <a:ext cx="5867400" cy="3400950"/>
          </a:xfrm>
          <a:prstGeom prst="rect">
            <a:avLst/>
          </a:prstGeom>
          <a:noFill/>
          <a:ln w="381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NZ"/>
          </a:p>
        </p:txBody>
      </p:sp>
      <p:sp>
        <p:nvSpPr>
          <p:cNvPr id="32" name="Rectangle 31">
            <a:extLst>
              <a:ext uri="{FF2B5EF4-FFF2-40B4-BE49-F238E27FC236}">
                <a16:creationId xmlns:a16="http://schemas.microsoft.com/office/drawing/2014/main" id="{388C2E63-E0BE-4117-AB6D-2F24DA63D742}"/>
              </a:ext>
            </a:extLst>
          </p:cNvPr>
          <p:cNvSpPr/>
          <p:nvPr/>
        </p:nvSpPr>
        <p:spPr>
          <a:xfrm>
            <a:off x="6183469" y="1800225"/>
            <a:ext cx="5867400" cy="3400950"/>
          </a:xfrm>
          <a:prstGeom prst="rect">
            <a:avLst/>
          </a:prstGeom>
          <a:noFill/>
          <a:ln w="381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NZ"/>
          </a:p>
        </p:txBody>
      </p:sp>
      <p:sp>
        <p:nvSpPr>
          <p:cNvPr id="4" name="Title 3">
            <a:extLst>
              <a:ext uri="{FF2B5EF4-FFF2-40B4-BE49-F238E27FC236}">
                <a16:creationId xmlns:a16="http://schemas.microsoft.com/office/drawing/2014/main" id="{FD625090-FA43-4E1F-BBB8-5E3314BA5C41}"/>
              </a:ext>
            </a:extLst>
          </p:cNvPr>
          <p:cNvSpPr>
            <a:spLocks noGrp="1"/>
          </p:cNvSpPr>
          <p:nvPr>
            <p:ph type="title"/>
          </p:nvPr>
        </p:nvSpPr>
        <p:spPr>
          <a:xfrm>
            <a:off x="78297" y="259009"/>
            <a:ext cx="12035406" cy="705725"/>
          </a:xfrm>
        </p:spPr>
        <p:txBody>
          <a:bodyPr>
            <a:normAutofit fontScale="90000"/>
          </a:bodyPr>
          <a:lstStyle/>
          <a:p>
            <a:pPr algn="ctr"/>
            <a:r>
              <a:rPr lang="en-NZ" sz="2700" dirty="0"/>
              <a:t>Testing </a:t>
            </a:r>
            <a:r>
              <a:rPr lang="en-NZ" sz="2700" dirty="0" err="1"/>
              <a:t>game_over</a:t>
            </a:r>
            <a:r>
              <a:rPr lang="en-NZ" sz="2700" dirty="0"/>
              <a:t>: touching the pipes:</a:t>
            </a:r>
            <a:br>
              <a:rPr lang="en-NZ" sz="2700" b="1" dirty="0">
                <a:latin typeface="+mn-lt"/>
              </a:rPr>
            </a:br>
            <a:r>
              <a:rPr lang="en-NZ" sz="1800" i="1" u="sng" dirty="0">
                <a:latin typeface="+mn-lt"/>
              </a:rPr>
              <a:t>Expected result: When partially of the game should keep going and when the bird is completely off it should go to the game over screen</a:t>
            </a:r>
            <a:endParaRPr lang="en-NZ" sz="4000" i="1" u="sng" dirty="0">
              <a:latin typeface="+mn-lt"/>
            </a:endParaRPr>
          </a:p>
        </p:txBody>
      </p:sp>
      <p:sp>
        <p:nvSpPr>
          <p:cNvPr id="11" name="Text Placeholder 10">
            <a:extLst>
              <a:ext uri="{FF2B5EF4-FFF2-40B4-BE49-F238E27FC236}">
                <a16:creationId xmlns:a16="http://schemas.microsoft.com/office/drawing/2014/main" id="{47C523A9-0EEC-4BAE-81BA-AE8B2B73FB8F}"/>
              </a:ext>
            </a:extLst>
          </p:cNvPr>
          <p:cNvSpPr>
            <a:spLocks noGrp="1"/>
          </p:cNvSpPr>
          <p:nvPr>
            <p:ph type="body" idx="1"/>
          </p:nvPr>
        </p:nvSpPr>
        <p:spPr>
          <a:xfrm>
            <a:off x="2695814" y="5335638"/>
            <a:ext cx="5867400" cy="644938"/>
          </a:xfrm>
          <a:ln w="12700">
            <a:solidFill>
              <a:schemeClr val="tx1"/>
            </a:solidFill>
          </a:ln>
        </p:spPr>
        <p:txBody>
          <a:bodyPr>
            <a:normAutofit fontScale="92500" lnSpcReduction="10000"/>
          </a:bodyPr>
          <a:lstStyle/>
          <a:p>
            <a:r>
              <a:rPr lang="en-NZ" b="0" dirty="0"/>
              <a:t>As you can see above when the bird hits the pipes it dies and it goes to the </a:t>
            </a:r>
            <a:r>
              <a:rPr lang="en-NZ" b="0" dirty="0" err="1"/>
              <a:t>game_over</a:t>
            </a:r>
            <a:r>
              <a:rPr lang="en-NZ" b="0" dirty="0"/>
              <a:t> screen.</a:t>
            </a:r>
          </a:p>
        </p:txBody>
      </p:sp>
      <p:sp>
        <p:nvSpPr>
          <p:cNvPr id="18" name="Text Placeholder 10">
            <a:extLst>
              <a:ext uri="{FF2B5EF4-FFF2-40B4-BE49-F238E27FC236}">
                <a16:creationId xmlns:a16="http://schemas.microsoft.com/office/drawing/2014/main" id="{33C4735B-3282-4DF0-BDE3-1F696724ADB6}"/>
              </a:ext>
            </a:extLst>
          </p:cNvPr>
          <p:cNvSpPr txBox="1">
            <a:spLocks/>
          </p:cNvSpPr>
          <p:nvPr/>
        </p:nvSpPr>
        <p:spPr>
          <a:xfrm flipH="1">
            <a:off x="8563214" y="5318875"/>
            <a:ext cx="1031632" cy="661701"/>
          </a:xfrm>
          <a:prstGeom prst="rect">
            <a:avLst/>
          </a:prstGeom>
          <a:solidFill>
            <a:srgbClr val="00B050"/>
          </a:solidFill>
          <a:ln>
            <a:solidFill>
              <a:schemeClr val="bg1">
                <a:lumMod val="75000"/>
              </a:schemeClr>
            </a:solidFill>
          </a:ln>
        </p:spPr>
        <p:txBody>
          <a:bodyPr vert="horz" lIns="91440" tIns="45720" rIns="91440" bIns="45720" rtlCol="0" anchor="b">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spcBef>
                <a:spcPts val="0"/>
              </a:spcBef>
            </a:pPr>
            <a:r>
              <a:rPr lang="en-NZ" sz="5400" spc="50" dirty="0">
                <a:ln w="0"/>
                <a:solidFill>
                  <a:schemeClr val="bg2"/>
                </a:solidFill>
                <a:effectLst>
                  <a:innerShdw blurRad="63500" dist="50800" dir="13500000">
                    <a:srgbClr val="000000">
                      <a:alpha val="50000"/>
                    </a:srgbClr>
                  </a:innerShdw>
                </a:effectLst>
              </a:rPr>
              <a:t>Pass</a:t>
            </a:r>
          </a:p>
        </p:txBody>
      </p:sp>
      <p:sp>
        <p:nvSpPr>
          <p:cNvPr id="15" name="TextBox 14">
            <a:extLst>
              <a:ext uri="{FF2B5EF4-FFF2-40B4-BE49-F238E27FC236}">
                <a16:creationId xmlns:a16="http://schemas.microsoft.com/office/drawing/2014/main" id="{E708F6AF-DFE5-40AF-94EB-AD6B72254D7D}"/>
              </a:ext>
            </a:extLst>
          </p:cNvPr>
          <p:cNvSpPr txBox="1"/>
          <p:nvPr/>
        </p:nvSpPr>
        <p:spPr>
          <a:xfrm>
            <a:off x="2147357" y="1460912"/>
            <a:ext cx="1829025" cy="307777"/>
          </a:xfrm>
          <a:prstGeom prst="rect">
            <a:avLst/>
          </a:prstGeom>
          <a:noFill/>
        </p:spPr>
        <p:txBody>
          <a:bodyPr wrap="square">
            <a:spAutoFit/>
          </a:bodyPr>
          <a:lstStyle/>
          <a:p>
            <a:r>
              <a:rPr lang="en-NZ" sz="1400" b="1" dirty="0">
                <a:latin typeface="+mn-lt"/>
              </a:rPr>
              <a:t>Input: Hit the top pipe</a:t>
            </a:r>
            <a:endParaRPr lang="en-NZ" sz="1400" dirty="0"/>
          </a:p>
        </p:txBody>
      </p:sp>
      <p:sp>
        <p:nvSpPr>
          <p:cNvPr id="19" name="TextBox 18">
            <a:extLst>
              <a:ext uri="{FF2B5EF4-FFF2-40B4-BE49-F238E27FC236}">
                <a16:creationId xmlns:a16="http://schemas.microsoft.com/office/drawing/2014/main" id="{793DBB53-4340-402E-BD3C-CF62665769B4}"/>
              </a:ext>
            </a:extLst>
          </p:cNvPr>
          <p:cNvSpPr txBox="1"/>
          <p:nvPr/>
        </p:nvSpPr>
        <p:spPr>
          <a:xfrm>
            <a:off x="7743468" y="1444223"/>
            <a:ext cx="2147152" cy="307777"/>
          </a:xfrm>
          <a:prstGeom prst="rect">
            <a:avLst/>
          </a:prstGeom>
          <a:noFill/>
        </p:spPr>
        <p:txBody>
          <a:bodyPr wrap="square">
            <a:spAutoFit/>
          </a:bodyPr>
          <a:lstStyle/>
          <a:p>
            <a:r>
              <a:rPr lang="en-NZ" sz="1400" b="1" dirty="0">
                <a:latin typeface="+mn-lt"/>
              </a:rPr>
              <a:t>Input: Hit the bottom pipe</a:t>
            </a:r>
            <a:endParaRPr lang="en-NZ" sz="1400" dirty="0"/>
          </a:p>
        </p:txBody>
      </p:sp>
      <p:sp>
        <p:nvSpPr>
          <p:cNvPr id="14" name="TextBox 13">
            <a:extLst>
              <a:ext uri="{FF2B5EF4-FFF2-40B4-BE49-F238E27FC236}">
                <a16:creationId xmlns:a16="http://schemas.microsoft.com/office/drawing/2014/main" id="{19565B37-93B8-403D-A247-5607353751C1}"/>
              </a:ext>
            </a:extLst>
          </p:cNvPr>
          <p:cNvSpPr txBox="1"/>
          <p:nvPr/>
        </p:nvSpPr>
        <p:spPr>
          <a:xfrm>
            <a:off x="1266512" y="6140737"/>
            <a:ext cx="10406376" cy="553998"/>
          </a:xfrm>
          <a:prstGeom prst="rect">
            <a:avLst/>
          </a:prstGeom>
          <a:noFill/>
          <a:ln w="28575">
            <a:solidFill>
              <a:schemeClr val="tx1"/>
            </a:solidFill>
            <a:prstDash val="sysDot"/>
          </a:ln>
        </p:spPr>
        <p:txBody>
          <a:bodyPr wrap="square">
            <a:spAutoFit/>
          </a:bodyPr>
          <a:lstStyle/>
          <a:p>
            <a:r>
              <a:rPr lang="en-GB" sz="1400" dirty="0">
                <a:latin typeface="+mn-lt"/>
              </a:rPr>
              <a:t>Note: that has it passes through the pipes and flying through the canvas the game keeps (boundary and unexpected case respectively).</a:t>
            </a:r>
            <a:r>
              <a:rPr lang="en-GB" sz="1400" dirty="0"/>
              <a:t> </a:t>
            </a:r>
            <a:r>
              <a:rPr lang="en-GB" sz="1600" dirty="0">
                <a:solidFill>
                  <a:srgbClr val="008000"/>
                </a:solidFill>
                <a:effectLst>
                  <a:outerShdw blurRad="38100" dist="38100" dir="2700000" algn="tl">
                    <a:srgbClr val="000000">
                      <a:alpha val="43137"/>
                    </a:srgbClr>
                  </a:outerShdw>
                </a:effectLst>
              </a:rPr>
              <a:t>Pass</a:t>
            </a:r>
            <a:endParaRPr lang="en-GB" sz="1400" dirty="0">
              <a:solidFill>
                <a:srgbClr val="008000"/>
              </a:solidFill>
              <a:effectLst>
                <a:outerShdw blurRad="38100" dist="38100" dir="2700000" algn="tl">
                  <a:srgbClr val="000000">
                    <a:alpha val="43137"/>
                  </a:srgbClr>
                </a:outerShdw>
              </a:effectLst>
            </a:endParaRPr>
          </a:p>
          <a:p>
            <a:r>
              <a:rPr lang="en-GB" sz="1400" dirty="0">
                <a:latin typeface="+mn-lt"/>
              </a:rPr>
              <a:t>N</a:t>
            </a:r>
            <a:r>
              <a:rPr lang="en-GB" sz="1400" dirty="0"/>
              <a:t>ote: that the final score displayed in the top right hand corner is equal to the score displayed on the game over screen (functionality).</a:t>
            </a:r>
            <a:endParaRPr lang="en-GB" sz="1400" dirty="0">
              <a:latin typeface="+mn-lt"/>
            </a:endParaRPr>
          </a:p>
        </p:txBody>
      </p:sp>
      <p:pic>
        <p:nvPicPr>
          <p:cNvPr id="12" name="Screen Recording 11">
            <a:hlinkClick r:id="" action="ppaction://media"/>
            <a:extLst>
              <a:ext uri="{FF2B5EF4-FFF2-40B4-BE49-F238E27FC236}">
                <a16:creationId xmlns:a16="http://schemas.microsoft.com/office/drawing/2014/main" id="{962F5DEA-54C7-456F-9E66-8A8DEE5E5A56}"/>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6"/>
          <a:stretch>
            <a:fillRect/>
          </a:stretch>
        </p:blipFill>
        <p:spPr>
          <a:xfrm>
            <a:off x="318451" y="2011456"/>
            <a:ext cx="5659121" cy="2978485"/>
          </a:xfrm>
        </p:spPr>
      </p:pic>
      <p:pic>
        <p:nvPicPr>
          <p:cNvPr id="17" name="Screen Recording 16">
            <a:hlinkClick r:id="" action="ppaction://media"/>
            <a:extLst>
              <a:ext uri="{FF2B5EF4-FFF2-40B4-BE49-F238E27FC236}">
                <a16:creationId xmlns:a16="http://schemas.microsoft.com/office/drawing/2014/main" id="{B95A2B90-FB6E-42D6-969B-7A84A16EFF97}"/>
              </a:ext>
            </a:extLst>
          </p:cNvPr>
          <p:cNvPicPr>
            <a:picLocks noGrp="1" noChangeAspect="1"/>
          </p:cNvPicPr>
          <p:nvPr>
            <p:ph sz="quarter" idx="4"/>
            <a:videoFile r:link="rId4"/>
            <p:extLst>
              <p:ext uri="{DAA4B4D4-6D71-4841-9C94-3DE7FCFB9230}">
                <p14:media xmlns:p14="http://schemas.microsoft.com/office/powerpoint/2010/main" r:embed="rId3"/>
              </p:ext>
            </p:extLst>
          </p:nvPr>
        </p:nvPicPr>
        <p:blipFill>
          <a:blip r:embed="rId7"/>
          <a:stretch>
            <a:fillRect/>
          </a:stretch>
        </p:blipFill>
        <p:spPr>
          <a:xfrm>
            <a:off x="6288560" y="2011456"/>
            <a:ext cx="5657217" cy="2978485"/>
          </a:xfrm>
        </p:spPr>
      </p:pic>
    </p:spTree>
    <p:extLst>
      <p:ext uri="{BB962C8B-B14F-4D97-AF65-F5344CB8AC3E}">
        <p14:creationId xmlns:p14="http://schemas.microsoft.com/office/powerpoint/2010/main" val="296755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59" fill="hold"/>
                                        <p:tgtEl>
                                          <p:spTgt spid="12"/>
                                        </p:tgtEl>
                                      </p:cBhvr>
                                    </p:cmd>
                                  </p:childTnLst>
                                </p:cTn>
                              </p:par>
                            </p:childTnLst>
                          </p:cTn>
                        </p:par>
                        <p:par>
                          <p:cTn id="7" fill="hold">
                            <p:stCondLst>
                              <p:cond delay="6559"/>
                            </p:stCondLst>
                            <p:childTnLst>
                              <p:par>
                                <p:cTn id="8" presetID="1" presetClass="mediacall" presetSubtype="0" fill="hold" nodeType="afterEffect">
                                  <p:stCondLst>
                                    <p:cond delay="0"/>
                                  </p:stCondLst>
                                  <p:childTnLst>
                                    <p:cmd type="call" cmd="playFrom(0.0)">
                                      <p:cBhvr>
                                        <p:cTn id="9" dur="5503"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remove" display="0">
                  <p:stCondLst>
                    <p:cond delay="indefinite"/>
                  </p:stCondLst>
                </p:cTn>
                <p:tgtEl>
                  <p:spTgt spid="12"/>
                </p:tgtEl>
              </p:cMediaNode>
            </p:video>
            <p:seq concurrent="1" nextAc="seek">
              <p:cTn id="11" restart="whenNotActive" fill="hold" evtFilter="cancelBubble" nodeType="interactiveSeq">
                <p:stCondLst>
                  <p:cond evt="onClick" delay="0">
                    <p:tgtEl>
                      <p:spTgt spid="1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2"/>
                                        </p:tgtEl>
                                      </p:cBhvr>
                                    </p:cmd>
                                  </p:childTnLst>
                                </p:cTn>
                              </p:par>
                            </p:childTnLst>
                          </p:cTn>
                        </p:par>
                      </p:childTnLst>
                    </p:cTn>
                  </p:par>
                </p:childTnLst>
              </p:cTn>
              <p:nextCondLst>
                <p:cond evt="onClick" delay="0">
                  <p:tgtEl>
                    <p:spTgt spid="12"/>
                  </p:tgtEl>
                </p:cond>
              </p:nextCondLst>
            </p:seq>
            <p:video>
              <p:cMediaNode vol="80000">
                <p:cTn id="16" fill="remove" display="0">
                  <p:stCondLst>
                    <p:cond delay="indefinite"/>
                  </p:stCondLst>
                </p:cTn>
                <p:tgtEl>
                  <p:spTgt spid="17"/>
                </p:tgtEl>
              </p:cMediaNode>
            </p:video>
            <p:seq concurrent="1" nextAc="seek">
              <p:cTn id="17" restart="whenNotActive" fill="hold" evtFilter="cancelBubble" nodeType="interactiveSeq">
                <p:stCondLst>
                  <p:cond evt="onClick" delay="0">
                    <p:tgtEl>
                      <p:spTgt spid="1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286</TotalTime>
  <Words>1379</Words>
  <Application>Microsoft Office PowerPoint</Application>
  <PresentationFormat>Widescreen</PresentationFormat>
  <Paragraphs>109</Paragraphs>
  <Slides>12</Slides>
  <Notes>0</Notes>
  <HiddenSlides>0</HiddenSlides>
  <MMClips>18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Times New Roman</vt:lpstr>
      <vt:lpstr>Office Theme</vt:lpstr>
      <vt:lpstr>Testing Flappy Bird</vt:lpstr>
      <vt:lpstr>PowerPoint Presentation</vt:lpstr>
      <vt:lpstr>Testing moving_up (unexpected) random letters and numbers: Input: ‘ASDF1234’ Expected result: The bird should keep falling down faster and faster.</vt:lpstr>
      <vt:lpstr>Testing moving_up (boundary): right mouse click Input: repeatedly clicking the right mouse button Expected result: The bird should keep falling down faster and faster.</vt:lpstr>
      <vt:lpstr>Testing moving_up (expected) space and left mouse button: Expected result: The bird should move up and then fall down faster and faster.</vt:lpstr>
      <vt:lpstr>Testing score: Score should only increase when the bird  has completely passed the pipe Expected result: The score shouldn’t increase until after the bird has passed the pipe. – Input is not applicable Expected: score is added to after player has passed. Boundary: the bird is partially through the pipes. Unexpected: the bird is just flying through the canvas.</vt:lpstr>
      <vt:lpstr>Testing game_over(boundary): partially going off screen: Expected result: It should keep going as it is only game over when the bird is completely off screen</vt:lpstr>
      <vt:lpstr>Testing game_over(boundary and expected): partially going off screen and going completely off: Expected result: When partially of the game should keep going and when the bird is completely off it should go to the game over screen</vt:lpstr>
      <vt:lpstr>Testing game_over: touching the pipes: Expected result: When partially of the game should keep going and when the bird is completely off it should go to the game over screen</vt:lpstr>
      <vt:lpstr>Testing start (unexpected) random letters and numbers: Input: ‘ASDF1234’ Expected result: Nothing should move at all.</vt:lpstr>
      <vt:lpstr>Testing start: space and left and right mouse button: Expected result: Once start has been pressed nothing should move (bird and pipes) until space or left mouse button is clicked. Boundary case is right mouse click, and space and left mouse button click are expected cases.</vt:lpstr>
      <vt:lpstr>Testing widgets label + button: UNEXPECTED - is if the label shows up in the intro screen and button showing up in game_over. BOUNDARY: Label doesn’t get destroyed in the game over screen and the button shows up in the playing screen. EXPECTED: Label shows while playing in the top right hand corner and the button shown in the intro screen Expected result: Label is shown only in the playing screen.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Flappy Bird</dc:title>
  <dc:creator>Tamara Land</dc:creator>
  <cp:lastModifiedBy>Tamara Land</cp:lastModifiedBy>
  <cp:revision>2</cp:revision>
  <dcterms:created xsi:type="dcterms:W3CDTF">2021-04-09T21:34:05Z</dcterms:created>
  <dcterms:modified xsi:type="dcterms:W3CDTF">2021-05-02T23:34:21Z</dcterms:modified>
</cp:coreProperties>
</file>